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88" r:id="rId2"/>
    <p:sldMasterId id="2147483648" r:id="rId3"/>
  </p:sldMasterIdLst>
  <p:notesMasterIdLst>
    <p:notesMasterId r:id="rId40"/>
  </p:notesMasterIdLst>
  <p:sldIdLst>
    <p:sldId id="256" r:id="rId4"/>
    <p:sldId id="257" r:id="rId5"/>
    <p:sldId id="288" r:id="rId6"/>
    <p:sldId id="342" r:id="rId7"/>
    <p:sldId id="265" r:id="rId8"/>
    <p:sldId id="373" r:id="rId9"/>
    <p:sldId id="374" r:id="rId10"/>
    <p:sldId id="375" r:id="rId11"/>
    <p:sldId id="376" r:id="rId12"/>
    <p:sldId id="377" r:id="rId13"/>
    <p:sldId id="372" r:id="rId14"/>
    <p:sldId id="352" r:id="rId15"/>
    <p:sldId id="353" r:id="rId16"/>
    <p:sldId id="354" r:id="rId17"/>
    <p:sldId id="355" r:id="rId18"/>
    <p:sldId id="356" r:id="rId19"/>
    <p:sldId id="357" r:id="rId20"/>
    <p:sldId id="358" r:id="rId21"/>
    <p:sldId id="359" r:id="rId22"/>
    <p:sldId id="360" r:id="rId23"/>
    <p:sldId id="361" r:id="rId24"/>
    <p:sldId id="362" r:id="rId25"/>
    <p:sldId id="363" r:id="rId26"/>
    <p:sldId id="364" r:id="rId27"/>
    <p:sldId id="365" r:id="rId28"/>
    <p:sldId id="266" r:id="rId29"/>
    <p:sldId id="367" r:id="rId30"/>
    <p:sldId id="368" r:id="rId31"/>
    <p:sldId id="369" r:id="rId32"/>
    <p:sldId id="370" r:id="rId33"/>
    <p:sldId id="312" r:id="rId34"/>
    <p:sldId id="371" r:id="rId35"/>
    <p:sldId id="311" r:id="rId36"/>
    <p:sldId id="314" r:id="rId37"/>
    <p:sldId id="351" r:id="rId38"/>
    <p:sldId id="27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4" autoAdjust="0"/>
    <p:restoredTop sz="94660"/>
  </p:normalViewPr>
  <p:slideViewPr>
    <p:cSldViewPr snapToGrid="0">
      <p:cViewPr varScale="1">
        <p:scale>
          <a:sx n="59" d="100"/>
          <a:sy n="59" d="100"/>
        </p:scale>
        <p:origin x="84"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35C11C-BD75-49FA-81DE-645ED9FEC4C3}" type="datetimeFigureOut">
              <a:rPr lang="en-US" smtClean="0"/>
              <a:t>4/17/2023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21819D-C416-4E41-9840-254CD4FFF98D}" type="slidenum">
              <a:rPr lang="en-US" smtClean="0"/>
              <a:t>‹#›</a:t>
            </a:fld>
            <a:endParaRPr lang="en-US"/>
          </a:p>
        </p:txBody>
      </p:sp>
    </p:spTree>
    <p:extLst>
      <p:ext uri="{BB962C8B-B14F-4D97-AF65-F5344CB8AC3E}">
        <p14:creationId xmlns:p14="http://schemas.microsoft.com/office/powerpoint/2010/main" val="250242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758F4-3576-4A00-89AF-F83A751F96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EAE43-1522-4E44-819A-41D309171F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E7242B-8105-448D-8D0C-66678C3AFFB8}"/>
              </a:ext>
            </a:extLst>
          </p:cNvPr>
          <p:cNvSpPr>
            <a:spLocks noGrp="1"/>
          </p:cNvSpPr>
          <p:nvPr>
            <p:ph type="dt" sz="half" idx="10"/>
          </p:nvPr>
        </p:nvSpPr>
        <p:spPr/>
        <p:txBody>
          <a:bodyPr/>
          <a:lstStyle/>
          <a:p>
            <a:fld id="{96A698F1-7948-4A8E-A93F-9B295D5B650C}" type="datetimeFigureOut">
              <a:rPr lang="en-US" smtClean="0"/>
              <a:t>4/17/2023</a:t>
            </a:fld>
            <a:endParaRPr lang="en-US"/>
          </a:p>
        </p:txBody>
      </p:sp>
      <p:sp>
        <p:nvSpPr>
          <p:cNvPr id="5" name="Footer Placeholder 4">
            <a:extLst>
              <a:ext uri="{FF2B5EF4-FFF2-40B4-BE49-F238E27FC236}">
                <a16:creationId xmlns:a16="http://schemas.microsoft.com/office/drawing/2014/main" id="{934CC5DD-61EF-45F3-BFF7-A222E839B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2B2E-AF70-4FD5-BAC8-88F6AB4893B2}"/>
              </a:ext>
            </a:extLst>
          </p:cNvPr>
          <p:cNvSpPr>
            <a:spLocks noGrp="1"/>
          </p:cNvSpPr>
          <p:nvPr>
            <p:ph type="sldNum" sz="quarter" idx="12"/>
          </p:nvPr>
        </p:nvSpPr>
        <p:spPr/>
        <p:txBody>
          <a:bodyPr/>
          <a:lstStyle/>
          <a:p>
            <a:fld id="{17926053-6D64-440A-B2CB-66D5C34CE5FF}" type="slidenum">
              <a:rPr lang="en-US" smtClean="0"/>
              <a:t>‹#›</a:t>
            </a:fld>
            <a:endParaRPr lang="en-US"/>
          </a:p>
        </p:txBody>
      </p:sp>
    </p:spTree>
    <p:extLst>
      <p:ext uri="{BB962C8B-B14F-4D97-AF65-F5344CB8AC3E}">
        <p14:creationId xmlns:p14="http://schemas.microsoft.com/office/powerpoint/2010/main" val="3872909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27278-E07E-47BD-BEBF-09233FAD9F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3FCDAE-8604-4D29-AAC6-E884A09697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EE63A9-2CD4-490E-AF4C-CA6DC9B08C26}"/>
              </a:ext>
            </a:extLst>
          </p:cNvPr>
          <p:cNvSpPr>
            <a:spLocks noGrp="1"/>
          </p:cNvSpPr>
          <p:nvPr>
            <p:ph type="dt" sz="half" idx="10"/>
          </p:nvPr>
        </p:nvSpPr>
        <p:spPr/>
        <p:txBody>
          <a:bodyPr/>
          <a:lstStyle/>
          <a:p>
            <a:fld id="{96A698F1-7948-4A8E-A93F-9B295D5B650C}" type="datetimeFigureOut">
              <a:rPr lang="en-US" smtClean="0"/>
              <a:t>4/17/2023</a:t>
            </a:fld>
            <a:endParaRPr lang="en-US"/>
          </a:p>
        </p:txBody>
      </p:sp>
      <p:sp>
        <p:nvSpPr>
          <p:cNvPr id="5" name="Footer Placeholder 4">
            <a:extLst>
              <a:ext uri="{FF2B5EF4-FFF2-40B4-BE49-F238E27FC236}">
                <a16:creationId xmlns:a16="http://schemas.microsoft.com/office/drawing/2014/main" id="{9E5A566C-38A5-4D2E-9CC6-55C60904B2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CCB3A4-276E-4302-832C-30A7588C943F}"/>
              </a:ext>
            </a:extLst>
          </p:cNvPr>
          <p:cNvSpPr>
            <a:spLocks noGrp="1"/>
          </p:cNvSpPr>
          <p:nvPr>
            <p:ph type="sldNum" sz="quarter" idx="12"/>
          </p:nvPr>
        </p:nvSpPr>
        <p:spPr/>
        <p:txBody>
          <a:bodyPr/>
          <a:lstStyle/>
          <a:p>
            <a:fld id="{17926053-6D64-440A-B2CB-66D5C34CE5FF}" type="slidenum">
              <a:rPr lang="en-US" smtClean="0"/>
              <a:t>‹#›</a:t>
            </a:fld>
            <a:endParaRPr lang="en-US"/>
          </a:p>
        </p:txBody>
      </p:sp>
    </p:spTree>
    <p:extLst>
      <p:ext uri="{BB962C8B-B14F-4D97-AF65-F5344CB8AC3E}">
        <p14:creationId xmlns:p14="http://schemas.microsoft.com/office/powerpoint/2010/main" val="2770550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062140-E489-4C3D-9179-A05C709A71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5D15E9-9F3E-48CE-8B4B-72030CD2A4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A6E2E4-E38F-4444-9CBE-B745B4033F56}"/>
              </a:ext>
            </a:extLst>
          </p:cNvPr>
          <p:cNvSpPr>
            <a:spLocks noGrp="1"/>
          </p:cNvSpPr>
          <p:nvPr>
            <p:ph type="dt" sz="half" idx="10"/>
          </p:nvPr>
        </p:nvSpPr>
        <p:spPr/>
        <p:txBody>
          <a:bodyPr/>
          <a:lstStyle/>
          <a:p>
            <a:fld id="{96A698F1-7948-4A8E-A93F-9B295D5B650C}" type="datetimeFigureOut">
              <a:rPr lang="en-US" smtClean="0"/>
              <a:t>4/17/2023</a:t>
            </a:fld>
            <a:endParaRPr lang="en-US"/>
          </a:p>
        </p:txBody>
      </p:sp>
      <p:sp>
        <p:nvSpPr>
          <p:cNvPr id="5" name="Footer Placeholder 4">
            <a:extLst>
              <a:ext uri="{FF2B5EF4-FFF2-40B4-BE49-F238E27FC236}">
                <a16:creationId xmlns:a16="http://schemas.microsoft.com/office/drawing/2014/main" id="{09F9B406-0472-4DDB-AF42-2D8A4AC52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E4877-BE50-4DF1-B942-26136BA85CF0}"/>
              </a:ext>
            </a:extLst>
          </p:cNvPr>
          <p:cNvSpPr>
            <a:spLocks noGrp="1"/>
          </p:cNvSpPr>
          <p:nvPr>
            <p:ph type="sldNum" sz="quarter" idx="12"/>
          </p:nvPr>
        </p:nvSpPr>
        <p:spPr/>
        <p:txBody>
          <a:bodyPr/>
          <a:lstStyle/>
          <a:p>
            <a:fld id="{17926053-6D64-440A-B2CB-66D5C34CE5FF}" type="slidenum">
              <a:rPr lang="en-US" smtClean="0"/>
              <a:t>‹#›</a:t>
            </a:fld>
            <a:endParaRPr lang="en-US"/>
          </a:p>
        </p:txBody>
      </p:sp>
    </p:spTree>
    <p:extLst>
      <p:ext uri="{BB962C8B-B14F-4D97-AF65-F5344CB8AC3E}">
        <p14:creationId xmlns:p14="http://schemas.microsoft.com/office/powerpoint/2010/main" val="3595590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802845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AD10A-14D1-867B-FF34-AB1AE4AF3C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25EEA4-DAF9-DFE7-D93F-B78D018423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9FC70C-B184-21D8-54D0-980395F175A2}"/>
              </a:ext>
            </a:extLst>
          </p:cNvPr>
          <p:cNvSpPr>
            <a:spLocks noGrp="1"/>
          </p:cNvSpPr>
          <p:nvPr>
            <p:ph type="dt" sz="half" idx="10"/>
          </p:nvPr>
        </p:nvSpPr>
        <p:spPr/>
        <p:txBody>
          <a:bodyPr/>
          <a:lstStyle/>
          <a:p>
            <a:fld id="{34AB3359-D114-034D-ACE8-D893895CC412}" type="datetimeFigureOut">
              <a:rPr lang="en-US" smtClean="0"/>
              <a:t>4/18/2023</a:t>
            </a:fld>
            <a:endParaRPr lang="en-US"/>
          </a:p>
        </p:txBody>
      </p:sp>
      <p:sp>
        <p:nvSpPr>
          <p:cNvPr id="5" name="Footer Placeholder 4">
            <a:extLst>
              <a:ext uri="{FF2B5EF4-FFF2-40B4-BE49-F238E27FC236}">
                <a16:creationId xmlns:a16="http://schemas.microsoft.com/office/drawing/2014/main" id="{957ABADB-D8AE-E1E4-CF4B-695858EE3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72103E-99AC-031F-5B36-9AE511529D01}"/>
              </a:ext>
            </a:extLst>
          </p:cNvPr>
          <p:cNvSpPr>
            <a:spLocks noGrp="1"/>
          </p:cNvSpPr>
          <p:nvPr>
            <p:ph type="sldNum" sz="quarter" idx="12"/>
          </p:nvPr>
        </p:nvSpPr>
        <p:spPr/>
        <p:txBody>
          <a:bodyPr/>
          <a:lstStyle/>
          <a:p>
            <a:fld id="{F31A4C21-6AAE-A342-ABE8-48A2726D7B7A}" type="slidenum">
              <a:rPr lang="en-US" smtClean="0"/>
              <a:t>‹#›</a:t>
            </a:fld>
            <a:endParaRPr lang="en-US"/>
          </a:p>
        </p:txBody>
      </p:sp>
    </p:spTree>
    <p:extLst>
      <p:ext uri="{BB962C8B-B14F-4D97-AF65-F5344CB8AC3E}">
        <p14:creationId xmlns:p14="http://schemas.microsoft.com/office/powerpoint/2010/main" val="584354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BCF6E-0E42-849F-645A-1184208CA4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DE5704-EEFD-03F8-CDDE-9978146508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A89CB6-2584-F82D-E17F-1BB965C860E4}"/>
              </a:ext>
            </a:extLst>
          </p:cNvPr>
          <p:cNvSpPr>
            <a:spLocks noGrp="1"/>
          </p:cNvSpPr>
          <p:nvPr>
            <p:ph type="dt" sz="half" idx="10"/>
          </p:nvPr>
        </p:nvSpPr>
        <p:spPr/>
        <p:txBody>
          <a:bodyPr/>
          <a:lstStyle/>
          <a:p>
            <a:fld id="{34AB3359-D114-034D-ACE8-D893895CC412}" type="datetimeFigureOut">
              <a:rPr lang="en-US" smtClean="0"/>
              <a:t>4/18/2023</a:t>
            </a:fld>
            <a:endParaRPr lang="en-US"/>
          </a:p>
        </p:txBody>
      </p:sp>
      <p:sp>
        <p:nvSpPr>
          <p:cNvPr id="5" name="Footer Placeholder 4">
            <a:extLst>
              <a:ext uri="{FF2B5EF4-FFF2-40B4-BE49-F238E27FC236}">
                <a16:creationId xmlns:a16="http://schemas.microsoft.com/office/drawing/2014/main" id="{396E72E3-4E22-5947-3D8D-743CA57B1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B5819F-9E80-1918-7614-D175A29D296F}"/>
              </a:ext>
            </a:extLst>
          </p:cNvPr>
          <p:cNvSpPr>
            <a:spLocks noGrp="1"/>
          </p:cNvSpPr>
          <p:nvPr>
            <p:ph type="sldNum" sz="quarter" idx="12"/>
          </p:nvPr>
        </p:nvSpPr>
        <p:spPr/>
        <p:txBody>
          <a:bodyPr/>
          <a:lstStyle/>
          <a:p>
            <a:fld id="{F31A4C21-6AAE-A342-ABE8-48A2726D7B7A}" type="slidenum">
              <a:rPr lang="en-US" smtClean="0"/>
              <a:t>‹#›</a:t>
            </a:fld>
            <a:endParaRPr lang="en-US"/>
          </a:p>
        </p:txBody>
      </p:sp>
    </p:spTree>
    <p:extLst>
      <p:ext uri="{BB962C8B-B14F-4D97-AF65-F5344CB8AC3E}">
        <p14:creationId xmlns:p14="http://schemas.microsoft.com/office/powerpoint/2010/main" val="721009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35183-AA10-C29C-145E-196E682443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D34D84-12FE-0FF9-4199-F59DDF5C12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5B5236-71CB-1E44-B895-08D20FE51456}"/>
              </a:ext>
            </a:extLst>
          </p:cNvPr>
          <p:cNvSpPr>
            <a:spLocks noGrp="1"/>
          </p:cNvSpPr>
          <p:nvPr>
            <p:ph type="dt" sz="half" idx="10"/>
          </p:nvPr>
        </p:nvSpPr>
        <p:spPr/>
        <p:txBody>
          <a:bodyPr/>
          <a:lstStyle/>
          <a:p>
            <a:fld id="{34AB3359-D114-034D-ACE8-D893895CC412}" type="datetimeFigureOut">
              <a:rPr lang="en-US" smtClean="0"/>
              <a:t>4/18/2023</a:t>
            </a:fld>
            <a:endParaRPr lang="en-US"/>
          </a:p>
        </p:txBody>
      </p:sp>
      <p:sp>
        <p:nvSpPr>
          <p:cNvPr id="5" name="Footer Placeholder 4">
            <a:extLst>
              <a:ext uri="{FF2B5EF4-FFF2-40B4-BE49-F238E27FC236}">
                <a16:creationId xmlns:a16="http://schemas.microsoft.com/office/drawing/2014/main" id="{876BDE91-A8E6-A80C-C866-48BA7BE8B4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ED065-7DF6-4DAB-F407-36B7346E0C84}"/>
              </a:ext>
            </a:extLst>
          </p:cNvPr>
          <p:cNvSpPr>
            <a:spLocks noGrp="1"/>
          </p:cNvSpPr>
          <p:nvPr>
            <p:ph type="sldNum" sz="quarter" idx="12"/>
          </p:nvPr>
        </p:nvSpPr>
        <p:spPr/>
        <p:txBody>
          <a:bodyPr/>
          <a:lstStyle/>
          <a:p>
            <a:fld id="{F31A4C21-6AAE-A342-ABE8-48A2726D7B7A}" type="slidenum">
              <a:rPr lang="en-US" smtClean="0"/>
              <a:t>‹#›</a:t>
            </a:fld>
            <a:endParaRPr lang="en-US"/>
          </a:p>
        </p:txBody>
      </p:sp>
    </p:spTree>
    <p:extLst>
      <p:ext uri="{BB962C8B-B14F-4D97-AF65-F5344CB8AC3E}">
        <p14:creationId xmlns:p14="http://schemas.microsoft.com/office/powerpoint/2010/main" val="1634679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48B15-F3F2-C039-CF8D-1ACA04CCB3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293527-09F8-6277-1C0D-E9D7E3467E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CF5E0-5C70-C131-7DD8-B2A9614052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B5F36E-EA82-421D-1DA7-93DE1024B058}"/>
              </a:ext>
            </a:extLst>
          </p:cNvPr>
          <p:cNvSpPr>
            <a:spLocks noGrp="1"/>
          </p:cNvSpPr>
          <p:nvPr>
            <p:ph type="dt" sz="half" idx="10"/>
          </p:nvPr>
        </p:nvSpPr>
        <p:spPr/>
        <p:txBody>
          <a:bodyPr/>
          <a:lstStyle/>
          <a:p>
            <a:fld id="{34AB3359-D114-034D-ACE8-D893895CC412}" type="datetimeFigureOut">
              <a:rPr lang="en-US" smtClean="0"/>
              <a:t>4/18/2023</a:t>
            </a:fld>
            <a:endParaRPr lang="en-US"/>
          </a:p>
        </p:txBody>
      </p:sp>
      <p:sp>
        <p:nvSpPr>
          <p:cNvPr id="6" name="Footer Placeholder 5">
            <a:extLst>
              <a:ext uri="{FF2B5EF4-FFF2-40B4-BE49-F238E27FC236}">
                <a16:creationId xmlns:a16="http://schemas.microsoft.com/office/drawing/2014/main" id="{A3241151-2DFE-2A3D-1331-814DC64A99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C9A067-B782-4CB9-FA91-3733581DD56D}"/>
              </a:ext>
            </a:extLst>
          </p:cNvPr>
          <p:cNvSpPr>
            <a:spLocks noGrp="1"/>
          </p:cNvSpPr>
          <p:nvPr>
            <p:ph type="sldNum" sz="quarter" idx="12"/>
          </p:nvPr>
        </p:nvSpPr>
        <p:spPr/>
        <p:txBody>
          <a:bodyPr/>
          <a:lstStyle/>
          <a:p>
            <a:fld id="{F31A4C21-6AAE-A342-ABE8-48A2726D7B7A}" type="slidenum">
              <a:rPr lang="en-US" smtClean="0"/>
              <a:t>‹#›</a:t>
            </a:fld>
            <a:endParaRPr lang="en-US"/>
          </a:p>
        </p:txBody>
      </p:sp>
    </p:spTree>
    <p:extLst>
      <p:ext uri="{BB962C8B-B14F-4D97-AF65-F5344CB8AC3E}">
        <p14:creationId xmlns:p14="http://schemas.microsoft.com/office/powerpoint/2010/main" val="920614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4A976-C3FC-ABB8-D96B-67F0094706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C7271F-1900-A43C-ACDC-3F132A7AFF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3017EB-163D-DA0C-ED76-4ACC89D88A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CF6CCD-E4F3-F6EB-F071-37E3D05A2E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B81744-26AB-C215-FD9E-393950665B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B5F40E-83A0-8C4C-8175-3BF5AC24B4BF}"/>
              </a:ext>
            </a:extLst>
          </p:cNvPr>
          <p:cNvSpPr>
            <a:spLocks noGrp="1"/>
          </p:cNvSpPr>
          <p:nvPr>
            <p:ph type="dt" sz="half" idx="10"/>
          </p:nvPr>
        </p:nvSpPr>
        <p:spPr/>
        <p:txBody>
          <a:bodyPr/>
          <a:lstStyle/>
          <a:p>
            <a:fld id="{34AB3359-D114-034D-ACE8-D893895CC412}" type="datetimeFigureOut">
              <a:rPr lang="en-US" smtClean="0"/>
              <a:t>4/18/2023</a:t>
            </a:fld>
            <a:endParaRPr lang="en-US"/>
          </a:p>
        </p:txBody>
      </p:sp>
      <p:sp>
        <p:nvSpPr>
          <p:cNvPr id="8" name="Footer Placeholder 7">
            <a:extLst>
              <a:ext uri="{FF2B5EF4-FFF2-40B4-BE49-F238E27FC236}">
                <a16:creationId xmlns:a16="http://schemas.microsoft.com/office/drawing/2014/main" id="{AC2E1442-7EE9-1AEF-10AB-182CC97F26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A95972-1EF6-458A-B8EC-12AB4C213D8A}"/>
              </a:ext>
            </a:extLst>
          </p:cNvPr>
          <p:cNvSpPr>
            <a:spLocks noGrp="1"/>
          </p:cNvSpPr>
          <p:nvPr>
            <p:ph type="sldNum" sz="quarter" idx="12"/>
          </p:nvPr>
        </p:nvSpPr>
        <p:spPr/>
        <p:txBody>
          <a:bodyPr/>
          <a:lstStyle/>
          <a:p>
            <a:fld id="{F31A4C21-6AAE-A342-ABE8-48A2726D7B7A}" type="slidenum">
              <a:rPr lang="en-US" smtClean="0"/>
              <a:t>‹#›</a:t>
            </a:fld>
            <a:endParaRPr lang="en-US"/>
          </a:p>
        </p:txBody>
      </p:sp>
    </p:spTree>
    <p:extLst>
      <p:ext uri="{BB962C8B-B14F-4D97-AF65-F5344CB8AC3E}">
        <p14:creationId xmlns:p14="http://schemas.microsoft.com/office/powerpoint/2010/main" val="1676310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731D6-9AE7-86C6-76CB-6DCCC1F0C4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D0E25-F3EE-8398-BA90-915233284138}"/>
              </a:ext>
            </a:extLst>
          </p:cNvPr>
          <p:cNvSpPr>
            <a:spLocks noGrp="1"/>
          </p:cNvSpPr>
          <p:nvPr>
            <p:ph type="dt" sz="half" idx="10"/>
          </p:nvPr>
        </p:nvSpPr>
        <p:spPr/>
        <p:txBody>
          <a:bodyPr/>
          <a:lstStyle/>
          <a:p>
            <a:fld id="{34AB3359-D114-034D-ACE8-D893895CC412}" type="datetimeFigureOut">
              <a:rPr lang="en-US" smtClean="0"/>
              <a:t>4/18/2023</a:t>
            </a:fld>
            <a:endParaRPr lang="en-US"/>
          </a:p>
        </p:txBody>
      </p:sp>
      <p:sp>
        <p:nvSpPr>
          <p:cNvPr id="4" name="Footer Placeholder 3">
            <a:extLst>
              <a:ext uri="{FF2B5EF4-FFF2-40B4-BE49-F238E27FC236}">
                <a16:creationId xmlns:a16="http://schemas.microsoft.com/office/drawing/2014/main" id="{5F423947-9990-B74B-0DC5-73CA145EFD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1CA4C1-65F5-39FB-0032-BDF197C288A2}"/>
              </a:ext>
            </a:extLst>
          </p:cNvPr>
          <p:cNvSpPr>
            <a:spLocks noGrp="1"/>
          </p:cNvSpPr>
          <p:nvPr>
            <p:ph type="sldNum" sz="quarter" idx="12"/>
          </p:nvPr>
        </p:nvSpPr>
        <p:spPr/>
        <p:txBody>
          <a:bodyPr/>
          <a:lstStyle/>
          <a:p>
            <a:fld id="{F31A4C21-6AAE-A342-ABE8-48A2726D7B7A}" type="slidenum">
              <a:rPr lang="en-US" smtClean="0"/>
              <a:t>‹#›</a:t>
            </a:fld>
            <a:endParaRPr lang="en-US"/>
          </a:p>
        </p:txBody>
      </p:sp>
    </p:spTree>
    <p:extLst>
      <p:ext uri="{BB962C8B-B14F-4D97-AF65-F5344CB8AC3E}">
        <p14:creationId xmlns:p14="http://schemas.microsoft.com/office/powerpoint/2010/main" val="3879846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648BE3-A1C5-50A0-67A6-6151B52BBF55}"/>
              </a:ext>
            </a:extLst>
          </p:cNvPr>
          <p:cNvSpPr>
            <a:spLocks noGrp="1"/>
          </p:cNvSpPr>
          <p:nvPr>
            <p:ph type="dt" sz="half" idx="10"/>
          </p:nvPr>
        </p:nvSpPr>
        <p:spPr/>
        <p:txBody>
          <a:bodyPr/>
          <a:lstStyle/>
          <a:p>
            <a:fld id="{34AB3359-D114-034D-ACE8-D893895CC412}" type="datetimeFigureOut">
              <a:rPr lang="en-US" smtClean="0"/>
              <a:t>4/18/2023</a:t>
            </a:fld>
            <a:endParaRPr lang="en-US"/>
          </a:p>
        </p:txBody>
      </p:sp>
      <p:sp>
        <p:nvSpPr>
          <p:cNvPr id="3" name="Footer Placeholder 2">
            <a:extLst>
              <a:ext uri="{FF2B5EF4-FFF2-40B4-BE49-F238E27FC236}">
                <a16:creationId xmlns:a16="http://schemas.microsoft.com/office/drawing/2014/main" id="{0466B535-867F-310F-DC4E-A43D871150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86E970-F5E0-083D-9513-FEFD3D5149AD}"/>
              </a:ext>
            </a:extLst>
          </p:cNvPr>
          <p:cNvSpPr>
            <a:spLocks noGrp="1"/>
          </p:cNvSpPr>
          <p:nvPr>
            <p:ph type="sldNum" sz="quarter" idx="12"/>
          </p:nvPr>
        </p:nvSpPr>
        <p:spPr/>
        <p:txBody>
          <a:bodyPr/>
          <a:lstStyle/>
          <a:p>
            <a:fld id="{F31A4C21-6AAE-A342-ABE8-48A2726D7B7A}" type="slidenum">
              <a:rPr lang="en-US" smtClean="0"/>
              <a:t>‹#›</a:t>
            </a:fld>
            <a:endParaRPr lang="en-US"/>
          </a:p>
        </p:txBody>
      </p:sp>
    </p:spTree>
    <p:extLst>
      <p:ext uri="{BB962C8B-B14F-4D97-AF65-F5344CB8AC3E}">
        <p14:creationId xmlns:p14="http://schemas.microsoft.com/office/powerpoint/2010/main" val="2037504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444B6-915A-46D7-8348-711D18D3D6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9E4642-A77F-40CC-90AC-2CB5727DDF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D6CED-89B2-4C38-9DAD-12C4619C79B5}"/>
              </a:ext>
            </a:extLst>
          </p:cNvPr>
          <p:cNvSpPr>
            <a:spLocks noGrp="1"/>
          </p:cNvSpPr>
          <p:nvPr>
            <p:ph type="dt" sz="half" idx="10"/>
          </p:nvPr>
        </p:nvSpPr>
        <p:spPr/>
        <p:txBody>
          <a:bodyPr/>
          <a:lstStyle/>
          <a:p>
            <a:fld id="{96A698F1-7948-4A8E-A93F-9B295D5B650C}" type="datetimeFigureOut">
              <a:rPr lang="en-US" smtClean="0"/>
              <a:t>4/17/2023</a:t>
            </a:fld>
            <a:endParaRPr lang="en-US"/>
          </a:p>
        </p:txBody>
      </p:sp>
      <p:sp>
        <p:nvSpPr>
          <p:cNvPr id="5" name="Footer Placeholder 4">
            <a:extLst>
              <a:ext uri="{FF2B5EF4-FFF2-40B4-BE49-F238E27FC236}">
                <a16:creationId xmlns:a16="http://schemas.microsoft.com/office/drawing/2014/main" id="{75B84255-9B53-4526-BDB3-169DEAFF13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58B272-AFA8-472C-A6A8-5D05D68887D3}"/>
              </a:ext>
            </a:extLst>
          </p:cNvPr>
          <p:cNvSpPr>
            <a:spLocks noGrp="1"/>
          </p:cNvSpPr>
          <p:nvPr>
            <p:ph type="sldNum" sz="quarter" idx="12"/>
          </p:nvPr>
        </p:nvSpPr>
        <p:spPr/>
        <p:txBody>
          <a:bodyPr/>
          <a:lstStyle/>
          <a:p>
            <a:fld id="{17926053-6D64-440A-B2CB-66D5C34CE5FF}" type="slidenum">
              <a:rPr lang="en-US" smtClean="0"/>
              <a:t>‹#›</a:t>
            </a:fld>
            <a:endParaRPr lang="en-US"/>
          </a:p>
        </p:txBody>
      </p:sp>
    </p:spTree>
    <p:extLst>
      <p:ext uri="{BB962C8B-B14F-4D97-AF65-F5344CB8AC3E}">
        <p14:creationId xmlns:p14="http://schemas.microsoft.com/office/powerpoint/2010/main" val="1174235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94DB0-4D4C-9DDB-739D-B0574BAE0F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B98EF0-B863-0CA1-CE86-1683ED2436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1AACF9-13F9-5CC4-6B3C-9BBB3161FE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82BC5C-6C30-B6B4-54FF-CE5C3C48D021}"/>
              </a:ext>
            </a:extLst>
          </p:cNvPr>
          <p:cNvSpPr>
            <a:spLocks noGrp="1"/>
          </p:cNvSpPr>
          <p:nvPr>
            <p:ph type="dt" sz="half" idx="10"/>
          </p:nvPr>
        </p:nvSpPr>
        <p:spPr/>
        <p:txBody>
          <a:bodyPr/>
          <a:lstStyle/>
          <a:p>
            <a:fld id="{34AB3359-D114-034D-ACE8-D893895CC412}" type="datetimeFigureOut">
              <a:rPr lang="en-US" smtClean="0"/>
              <a:t>4/18/2023</a:t>
            </a:fld>
            <a:endParaRPr lang="en-US"/>
          </a:p>
        </p:txBody>
      </p:sp>
      <p:sp>
        <p:nvSpPr>
          <p:cNvPr id="6" name="Footer Placeholder 5">
            <a:extLst>
              <a:ext uri="{FF2B5EF4-FFF2-40B4-BE49-F238E27FC236}">
                <a16:creationId xmlns:a16="http://schemas.microsoft.com/office/drawing/2014/main" id="{A5D3777D-2A6B-7FAE-2FDB-8AD87250FF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27487E-CC1E-AB66-EBDA-DDBF2E841211}"/>
              </a:ext>
            </a:extLst>
          </p:cNvPr>
          <p:cNvSpPr>
            <a:spLocks noGrp="1"/>
          </p:cNvSpPr>
          <p:nvPr>
            <p:ph type="sldNum" sz="quarter" idx="12"/>
          </p:nvPr>
        </p:nvSpPr>
        <p:spPr/>
        <p:txBody>
          <a:bodyPr/>
          <a:lstStyle/>
          <a:p>
            <a:fld id="{F31A4C21-6AAE-A342-ABE8-48A2726D7B7A}" type="slidenum">
              <a:rPr lang="en-US" smtClean="0"/>
              <a:t>‹#›</a:t>
            </a:fld>
            <a:endParaRPr lang="en-US"/>
          </a:p>
        </p:txBody>
      </p:sp>
    </p:spTree>
    <p:extLst>
      <p:ext uri="{BB962C8B-B14F-4D97-AF65-F5344CB8AC3E}">
        <p14:creationId xmlns:p14="http://schemas.microsoft.com/office/powerpoint/2010/main" val="18305597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B6C48-E605-2208-4772-E35B28801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63C780-18F9-28CE-FCC9-3F4BE708A0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45E0F6-14F5-A208-3F73-3228CB4A16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B280F3-FEDF-4A5E-EB52-CB5C937435D7}"/>
              </a:ext>
            </a:extLst>
          </p:cNvPr>
          <p:cNvSpPr>
            <a:spLocks noGrp="1"/>
          </p:cNvSpPr>
          <p:nvPr>
            <p:ph type="dt" sz="half" idx="10"/>
          </p:nvPr>
        </p:nvSpPr>
        <p:spPr/>
        <p:txBody>
          <a:bodyPr/>
          <a:lstStyle/>
          <a:p>
            <a:fld id="{34AB3359-D114-034D-ACE8-D893895CC412}" type="datetimeFigureOut">
              <a:rPr lang="en-US" smtClean="0"/>
              <a:t>4/18/2023</a:t>
            </a:fld>
            <a:endParaRPr lang="en-US"/>
          </a:p>
        </p:txBody>
      </p:sp>
      <p:sp>
        <p:nvSpPr>
          <p:cNvPr id="6" name="Footer Placeholder 5">
            <a:extLst>
              <a:ext uri="{FF2B5EF4-FFF2-40B4-BE49-F238E27FC236}">
                <a16:creationId xmlns:a16="http://schemas.microsoft.com/office/drawing/2014/main" id="{F9CA7C40-0C6E-7B89-4563-7D08ABF43F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0907F7-FE20-E0B4-4B37-C8229AABABBA}"/>
              </a:ext>
            </a:extLst>
          </p:cNvPr>
          <p:cNvSpPr>
            <a:spLocks noGrp="1"/>
          </p:cNvSpPr>
          <p:nvPr>
            <p:ph type="sldNum" sz="quarter" idx="12"/>
          </p:nvPr>
        </p:nvSpPr>
        <p:spPr/>
        <p:txBody>
          <a:bodyPr/>
          <a:lstStyle/>
          <a:p>
            <a:fld id="{F31A4C21-6AAE-A342-ABE8-48A2726D7B7A}" type="slidenum">
              <a:rPr lang="en-US" smtClean="0"/>
              <a:t>‹#›</a:t>
            </a:fld>
            <a:endParaRPr lang="en-US"/>
          </a:p>
        </p:txBody>
      </p:sp>
    </p:spTree>
    <p:extLst>
      <p:ext uri="{BB962C8B-B14F-4D97-AF65-F5344CB8AC3E}">
        <p14:creationId xmlns:p14="http://schemas.microsoft.com/office/powerpoint/2010/main" val="3049431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0815D-BCC4-4B5C-10AF-A394CC9F3C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28E38D-AD18-B1AB-7F9F-2AF55CFB25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BECD5-8F08-08BF-62F8-659F03B72CE9}"/>
              </a:ext>
            </a:extLst>
          </p:cNvPr>
          <p:cNvSpPr>
            <a:spLocks noGrp="1"/>
          </p:cNvSpPr>
          <p:nvPr>
            <p:ph type="dt" sz="half" idx="10"/>
          </p:nvPr>
        </p:nvSpPr>
        <p:spPr/>
        <p:txBody>
          <a:bodyPr/>
          <a:lstStyle/>
          <a:p>
            <a:fld id="{34AB3359-D114-034D-ACE8-D893895CC412}" type="datetimeFigureOut">
              <a:rPr lang="en-US" smtClean="0"/>
              <a:t>4/18/2023</a:t>
            </a:fld>
            <a:endParaRPr lang="en-US"/>
          </a:p>
        </p:txBody>
      </p:sp>
      <p:sp>
        <p:nvSpPr>
          <p:cNvPr id="5" name="Footer Placeholder 4">
            <a:extLst>
              <a:ext uri="{FF2B5EF4-FFF2-40B4-BE49-F238E27FC236}">
                <a16:creationId xmlns:a16="http://schemas.microsoft.com/office/drawing/2014/main" id="{4FCB05B1-6D7F-DC95-3E43-6EF604C63A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CF30C4-1392-DBE0-B370-CC66DD03E0DB}"/>
              </a:ext>
            </a:extLst>
          </p:cNvPr>
          <p:cNvSpPr>
            <a:spLocks noGrp="1"/>
          </p:cNvSpPr>
          <p:nvPr>
            <p:ph type="sldNum" sz="quarter" idx="12"/>
          </p:nvPr>
        </p:nvSpPr>
        <p:spPr/>
        <p:txBody>
          <a:bodyPr/>
          <a:lstStyle/>
          <a:p>
            <a:fld id="{F31A4C21-6AAE-A342-ABE8-48A2726D7B7A}" type="slidenum">
              <a:rPr lang="en-US" smtClean="0"/>
              <a:t>‹#›</a:t>
            </a:fld>
            <a:endParaRPr lang="en-US"/>
          </a:p>
        </p:txBody>
      </p:sp>
    </p:spTree>
    <p:extLst>
      <p:ext uri="{BB962C8B-B14F-4D97-AF65-F5344CB8AC3E}">
        <p14:creationId xmlns:p14="http://schemas.microsoft.com/office/powerpoint/2010/main" val="1221780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84B5-2F43-E1DC-298E-BFF734DF8E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267F2A-48EE-974A-806E-32FC8F4D36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0EFF3-2199-00F8-66EE-40335FCF8F30}"/>
              </a:ext>
            </a:extLst>
          </p:cNvPr>
          <p:cNvSpPr>
            <a:spLocks noGrp="1"/>
          </p:cNvSpPr>
          <p:nvPr>
            <p:ph type="dt" sz="half" idx="10"/>
          </p:nvPr>
        </p:nvSpPr>
        <p:spPr/>
        <p:txBody>
          <a:bodyPr/>
          <a:lstStyle/>
          <a:p>
            <a:fld id="{34AB3359-D114-034D-ACE8-D893895CC412}" type="datetimeFigureOut">
              <a:rPr lang="en-US" smtClean="0"/>
              <a:t>4/18/2023</a:t>
            </a:fld>
            <a:endParaRPr lang="en-US"/>
          </a:p>
        </p:txBody>
      </p:sp>
      <p:sp>
        <p:nvSpPr>
          <p:cNvPr id="5" name="Footer Placeholder 4">
            <a:extLst>
              <a:ext uri="{FF2B5EF4-FFF2-40B4-BE49-F238E27FC236}">
                <a16:creationId xmlns:a16="http://schemas.microsoft.com/office/drawing/2014/main" id="{24B3BD00-2586-2AA3-3EBE-B40DB51523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349DD6-E931-2423-A950-19FEA1A95F78}"/>
              </a:ext>
            </a:extLst>
          </p:cNvPr>
          <p:cNvSpPr>
            <a:spLocks noGrp="1"/>
          </p:cNvSpPr>
          <p:nvPr>
            <p:ph type="sldNum" sz="quarter" idx="12"/>
          </p:nvPr>
        </p:nvSpPr>
        <p:spPr/>
        <p:txBody>
          <a:bodyPr/>
          <a:lstStyle/>
          <a:p>
            <a:fld id="{F31A4C21-6AAE-A342-ABE8-48A2726D7B7A}" type="slidenum">
              <a:rPr lang="en-US" smtClean="0"/>
              <a:t>‹#›</a:t>
            </a:fld>
            <a:endParaRPr lang="en-US"/>
          </a:p>
        </p:txBody>
      </p:sp>
    </p:spTree>
    <p:extLst>
      <p:ext uri="{BB962C8B-B14F-4D97-AF65-F5344CB8AC3E}">
        <p14:creationId xmlns:p14="http://schemas.microsoft.com/office/powerpoint/2010/main" val="18064043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9DDD7-2E41-AEEF-CB98-404470EB41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92D643-4EDD-1CA6-E845-338D1998E1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18295A-6968-B92E-0A9E-F0B3EF94BF20}"/>
              </a:ext>
            </a:extLst>
          </p:cNvPr>
          <p:cNvSpPr>
            <a:spLocks noGrp="1"/>
          </p:cNvSpPr>
          <p:nvPr>
            <p:ph type="dt" sz="half" idx="10"/>
          </p:nvPr>
        </p:nvSpPr>
        <p:spPr/>
        <p:txBody>
          <a:bodyPr/>
          <a:lstStyle/>
          <a:p>
            <a:fld id="{3B30B8C6-FD4E-594F-84D9-055CDD5930A4}" type="datetimeFigureOut">
              <a:rPr lang="en-US" smtClean="0"/>
              <a:t>4/18/2023</a:t>
            </a:fld>
            <a:endParaRPr lang="en-US"/>
          </a:p>
        </p:txBody>
      </p:sp>
      <p:sp>
        <p:nvSpPr>
          <p:cNvPr id="5" name="Footer Placeholder 4">
            <a:extLst>
              <a:ext uri="{FF2B5EF4-FFF2-40B4-BE49-F238E27FC236}">
                <a16:creationId xmlns:a16="http://schemas.microsoft.com/office/drawing/2014/main" id="{6E3D7FF1-4F80-1298-44A3-2A8BD1FC8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6CAE26-A240-494A-13B8-DF7E9C1E4D42}"/>
              </a:ext>
            </a:extLst>
          </p:cNvPr>
          <p:cNvSpPr>
            <a:spLocks noGrp="1"/>
          </p:cNvSpPr>
          <p:nvPr>
            <p:ph type="sldNum" sz="quarter" idx="12"/>
          </p:nvPr>
        </p:nvSpPr>
        <p:spPr/>
        <p:txBody>
          <a:bodyPr/>
          <a:lstStyle/>
          <a:p>
            <a:fld id="{0EF9EC37-328A-5A46-9156-600996A67E71}" type="slidenum">
              <a:rPr lang="en-US" smtClean="0"/>
              <a:t>‹#›</a:t>
            </a:fld>
            <a:endParaRPr lang="en-US"/>
          </a:p>
        </p:txBody>
      </p:sp>
    </p:spTree>
    <p:extLst>
      <p:ext uri="{BB962C8B-B14F-4D97-AF65-F5344CB8AC3E}">
        <p14:creationId xmlns:p14="http://schemas.microsoft.com/office/powerpoint/2010/main" val="29000720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0935F-34BC-464C-176E-20F756568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3E3D8D-A495-B776-5548-14385BEC7C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1C1C1-5913-417F-E0B6-2E3344AF8A43}"/>
              </a:ext>
            </a:extLst>
          </p:cNvPr>
          <p:cNvSpPr>
            <a:spLocks noGrp="1"/>
          </p:cNvSpPr>
          <p:nvPr>
            <p:ph type="dt" sz="half" idx="10"/>
          </p:nvPr>
        </p:nvSpPr>
        <p:spPr/>
        <p:txBody>
          <a:bodyPr/>
          <a:lstStyle/>
          <a:p>
            <a:fld id="{3B30B8C6-FD4E-594F-84D9-055CDD5930A4}" type="datetimeFigureOut">
              <a:rPr lang="en-US" smtClean="0"/>
              <a:t>4/18/2023</a:t>
            </a:fld>
            <a:endParaRPr lang="en-US"/>
          </a:p>
        </p:txBody>
      </p:sp>
      <p:sp>
        <p:nvSpPr>
          <p:cNvPr id="5" name="Footer Placeholder 4">
            <a:extLst>
              <a:ext uri="{FF2B5EF4-FFF2-40B4-BE49-F238E27FC236}">
                <a16:creationId xmlns:a16="http://schemas.microsoft.com/office/drawing/2014/main" id="{FC49BE17-6D56-34AF-0509-25F6936A4E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0F77EC-CA2C-163F-D82C-D97F3C2AE124}"/>
              </a:ext>
            </a:extLst>
          </p:cNvPr>
          <p:cNvSpPr>
            <a:spLocks noGrp="1"/>
          </p:cNvSpPr>
          <p:nvPr>
            <p:ph type="sldNum" sz="quarter" idx="12"/>
          </p:nvPr>
        </p:nvSpPr>
        <p:spPr/>
        <p:txBody>
          <a:bodyPr/>
          <a:lstStyle/>
          <a:p>
            <a:fld id="{0EF9EC37-328A-5A46-9156-600996A67E71}" type="slidenum">
              <a:rPr lang="en-US" smtClean="0"/>
              <a:t>‹#›</a:t>
            </a:fld>
            <a:endParaRPr lang="en-US"/>
          </a:p>
        </p:txBody>
      </p:sp>
    </p:spTree>
    <p:extLst>
      <p:ext uri="{BB962C8B-B14F-4D97-AF65-F5344CB8AC3E}">
        <p14:creationId xmlns:p14="http://schemas.microsoft.com/office/powerpoint/2010/main" val="2879988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36573-2E80-23EB-290D-0B20826524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6569A9-1D28-1BA4-4337-97206F75C4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8A9643-6E32-7FD4-E8D3-E49415E4AB95}"/>
              </a:ext>
            </a:extLst>
          </p:cNvPr>
          <p:cNvSpPr>
            <a:spLocks noGrp="1"/>
          </p:cNvSpPr>
          <p:nvPr>
            <p:ph type="dt" sz="half" idx="10"/>
          </p:nvPr>
        </p:nvSpPr>
        <p:spPr/>
        <p:txBody>
          <a:bodyPr/>
          <a:lstStyle/>
          <a:p>
            <a:fld id="{3B30B8C6-FD4E-594F-84D9-055CDD5930A4}" type="datetimeFigureOut">
              <a:rPr lang="en-US" smtClean="0"/>
              <a:t>4/18/2023</a:t>
            </a:fld>
            <a:endParaRPr lang="en-US"/>
          </a:p>
        </p:txBody>
      </p:sp>
      <p:sp>
        <p:nvSpPr>
          <p:cNvPr id="5" name="Footer Placeholder 4">
            <a:extLst>
              <a:ext uri="{FF2B5EF4-FFF2-40B4-BE49-F238E27FC236}">
                <a16:creationId xmlns:a16="http://schemas.microsoft.com/office/drawing/2014/main" id="{41D62F85-E308-1D97-C3E2-527FD8092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C52D4-BF5B-5414-948F-F8E3FE5EDE02}"/>
              </a:ext>
            </a:extLst>
          </p:cNvPr>
          <p:cNvSpPr>
            <a:spLocks noGrp="1"/>
          </p:cNvSpPr>
          <p:nvPr>
            <p:ph type="sldNum" sz="quarter" idx="12"/>
          </p:nvPr>
        </p:nvSpPr>
        <p:spPr/>
        <p:txBody>
          <a:bodyPr/>
          <a:lstStyle/>
          <a:p>
            <a:fld id="{0EF9EC37-328A-5A46-9156-600996A67E71}" type="slidenum">
              <a:rPr lang="en-US" smtClean="0"/>
              <a:t>‹#›</a:t>
            </a:fld>
            <a:endParaRPr lang="en-US"/>
          </a:p>
        </p:txBody>
      </p:sp>
    </p:spTree>
    <p:extLst>
      <p:ext uri="{BB962C8B-B14F-4D97-AF65-F5344CB8AC3E}">
        <p14:creationId xmlns:p14="http://schemas.microsoft.com/office/powerpoint/2010/main" val="8994342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17595-C90E-9615-A3D8-A74F9331C5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824E26-A0C9-7553-3BC2-86CC81E0D2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07EA7F-A944-55F6-EDF7-5FB1E8995A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8CA1E8-8DBD-954C-2B9C-8866E3BA0664}"/>
              </a:ext>
            </a:extLst>
          </p:cNvPr>
          <p:cNvSpPr>
            <a:spLocks noGrp="1"/>
          </p:cNvSpPr>
          <p:nvPr>
            <p:ph type="dt" sz="half" idx="10"/>
          </p:nvPr>
        </p:nvSpPr>
        <p:spPr/>
        <p:txBody>
          <a:bodyPr/>
          <a:lstStyle/>
          <a:p>
            <a:fld id="{3B30B8C6-FD4E-594F-84D9-055CDD5930A4}" type="datetimeFigureOut">
              <a:rPr lang="en-US" smtClean="0"/>
              <a:t>4/18/2023</a:t>
            </a:fld>
            <a:endParaRPr lang="en-US"/>
          </a:p>
        </p:txBody>
      </p:sp>
      <p:sp>
        <p:nvSpPr>
          <p:cNvPr id="6" name="Footer Placeholder 5">
            <a:extLst>
              <a:ext uri="{FF2B5EF4-FFF2-40B4-BE49-F238E27FC236}">
                <a16:creationId xmlns:a16="http://schemas.microsoft.com/office/drawing/2014/main" id="{11FBB1A4-70E6-153A-4A25-52C3CE4318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F98056-9385-5ABA-88F5-56D1D102EC79}"/>
              </a:ext>
            </a:extLst>
          </p:cNvPr>
          <p:cNvSpPr>
            <a:spLocks noGrp="1"/>
          </p:cNvSpPr>
          <p:nvPr>
            <p:ph type="sldNum" sz="quarter" idx="12"/>
          </p:nvPr>
        </p:nvSpPr>
        <p:spPr/>
        <p:txBody>
          <a:bodyPr/>
          <a:lstStyle/>
          <a:p>
            <a:fld id="{0EF9EC37-328A-5A46-9156-600996A67E71}" type="slidenum">
              <a:rPr lang="en-US" smtClean="0"/>
              <a:t>‹#›</a:t>
            </a:fld>
            <a:endParaRPr lang="en-US"/>
          </a:p>
        </p:txBody>
      </p:sp>
    </p:spTree>
    <p:extLst>
      <p:ext uri="{BB962C8B-B14F-4D97-AF65-F5344CB8AC3E}">
        <p14:creationId xmlns:p14="http://schemas.microsoft.com/office/powerpoint/2010/main" val="1517981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EBD6D-0BA4-A620-9ECF-4B274C23D3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5E9B5D-723C-572D-ACB4-254496B6A1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E16AB6-3AE7-6B93-0C1E-CD2F5B5722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019269-039E-04EC-93DE-A72024D07B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170690-34BC-C912-E354-B05990868E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185469-92C4-BC49-F738-1B47E06D90B3}"/>
              </a:ext>
            </a:extLst>
          </p:cNvPr>
          <p:cNvSpPr>
            <a:spLocks noGrp="1"/>
          </p:cNvSpPr>
          <p:nvPr>
            <p:ph type="dt" sz="half" idx="10"/>
          </p:nvPr>
        </p:nvSpPr>
        <p:spPr/>
        <p:txBody>
          <a:bodyPr/>
          <a:lstStyle/>
          <a:p>
            <a:fld id="{3B30B8C6-FD4E-594F-84D9-055CDD5930A4}" type="datetimeFigureOut">
              <a:rPr lang="en-US" smtClean="0"/>
              <a:t>4/18/2023</a:t>
            </a:fld>
            <a:endParaRPr lang="en-US"/>
          </a:p>
        </p:txBody>
      </p:sp>
      <p:sp>
        <p:nvSpPr>
          <p:cNvPr id="8" name="Footer Placeholder 7">
            <a:extLst>
              <a:ext uri="{FF2B5EF4-FFF2-40B4-BE49-F238E27FC236}">
                <a16:creationId xmlns:a16="http://schemas.microsoft.com/office/drawing/2014/main" id="{7F406DBD-F816-A3A7-4481-87BC7DACC3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DBE7F5-E159-FABD-B16B-42B73CD465E2}"/>
              </a:ext>
            </a:extLst>
          </p:cNvPr>
          <p:cNvSpPr>
            <a:spLocks noGrp="1"/>
          </p:cNvSpPr>
          <p:nvPr>
            <p:ph type="sldNum" sz="quarter" idx="12"/>
          </p:nvPr>
        </p:nvSpPr>
        <p:spPr/>
        <p:txBody>
          <a:bodyPr/>
          <a:lstStyle/>
          <a:p>
            <a:fld id="{0EF9EC37-328A-5A46-9156-600996A67E71}" type="slidenum">
              <a:rPr lang="en-US" smtClean="0"/>
              <a:t>‹#›</a:t>
            </a:fld>
            <a:endParaRPr lang="en-US"/>
          </a:p>
        </p:txBody>
      </p:sp>
    </p:spTree>
    <p:extLst>
      <p:ext uri="{BB962C8B-B14F-4D97-AF65-F5344CB8AC3E}">
        <p14:creationId xmlns:p14="http://schemas.microsoft.com/office/powerpoint/2010/main" val="560096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7CAA1-8AE4-B5EC-D0D7-74B459E1D2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C3574F-8B5A-69B0-69E5-B8DC708D5D1A}"/>
              </a:ext>
            </a:extLst>
          </p:cNvPr>
          <p:cNvSpPr>
            <a:spLocks noGrp="1"/>
          </p:cNvSpPr>
          <p:nvPr>
            <p:ph type="dt" sz="half" idx="10"/>
          </p:nvPr>
        </p:nvSpPr>
        <p:spPr/>
        <p:txBody>
          <a:bodyPr/>
          <a:lstStyle/>
          <a:p>
            <a:fld id="{3B30B8C6-FD4E-594F-84D9-055CDD5930A4}" type="datetimeFigureOut">
              <a:rPr lang="en-US" smtClean="0"/>
              <a:t>4/18/2023</a:t>
            </a:fld>
            <a:endParaRPr lang="en-US"/>
          </a:p>
        </p:txBody>
      </p:sp>
      <p:sp>
        <p:nvSpPr>
          <p:cNvPr id="4" name="Footer Placeholder 3">
            <a:extLst>
              <a:ext uri="{FF2B5EF4-FFF2-40B4-BE49-F238E27FC236}">
                <a16:creationId xmlns:a16="http://schemas.microsoft.com/office/drawing/2014/main" id="{FF022C54-A496-0F3B-9F08-D53550035E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B81372-27A6-6E04-4CF9-6E7FBEBCF8A4}"/>
              </a:ext>
            </a:extLst>
          </p:cNvPr>
          <p:cNvSpPr>
            <a:spLocks noGrp="1"/>
          </p:cNvSpPr>
          <p:nvPr>
            <p:ph type="sldNum" sz="quarter" idx="12"/>
          </p:nvPr>
        </p:nvSpPr>
        <p:spPr/>
        <p:txBody>
          <a:bodyPr/>
          <a:lstStyle/>
          <a:p>
            <a:fld id="{0EF9EC37-328A-5A46-9156-600996A67E71}" type="slidenum">
              <a:rPr lang="en-US" smtClean="0"/>
              <a:t>‹#›</a:t>
            </a:fld>
            <a:endParaRPr lang="en-US"/>
          </a:p>
        </p:txBody>
      </p:sp>
    </p:spTree>
    <p:extLst>
      <p:ext uri="{BB962C8B-B14F-4D97-AF65-F5344CB8AC3E}">
        <p14:creationId xmlns:p14="http://schemas.microsoft.com/office/powerpoint/2010/main" val="2187632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D1805-2123-4705-9408-E74C02FA7D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B6239B-CAFE-4FA8-B7E3-5EEF0025AF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4EBDC7-2D99-4B71-84EF-BE62C8FF4034}"/>
              </a:ext>
            </a:extLst>
          </p:cNvPr>
          <p:cNvSpPr>
            <a:spLocks noGrp="1"/>
          </p:cNvSpPr>
          <p:nvPr>
            <p:ph type="dt" sz="half" idx="10"/>
          </p:nvPr>
        </p:nvSpPr>
        <p:spPr/>
        <p:txBody>
          <a:bodyPr/>
          <a:lstStyle/>
          <a:p>
            <a:fld id="{96A698F1-7948-4A8E-A93F-9B295D5B650C}" type="datetimeFigureOut">
              <a:rPr lang="en-US" smtClean="0"/>
              <a:t>4/17/2023</a:t>
            </a:fld>
            <a:endParaRPr lang="en-US"/>
          </a:p>
        </p:txBody>
      </p:sp>
      <p:sp>
        <p:nvSpPr>
          <p:cNvPr id="5" name="Footer Placeholder 4">
            <a:extLst>
              <a:ext uri="{FF2B5EF4-FFF2-40B4-BE49-F238E27FC236}">
                <a16:creationId xmlns:a16="http://schemas.microsoft.com/office/drawing/2014/main" id="{FC2F259D-8ED1-40D9-AC72-D50EBD31A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6AC58E-1452-4234-BCCA-22CDF6BA12F5}"/>
              </a:ext>
            </a:extLst>
          </p:cNvPr>
          <p:cNvSpPr>
            <a:spLocks noGrp="1"/>
          </p:cNvSpPr>
          <p:nvPr>
            <p:ph type="sldNum" sz="quarter" idx="12"/>
          </p:nvPr>
        </p:nvSpPr>
        <p:spPr/>
        <p:txBody>
          <a:bodyPr/>
          <a:lstStyle/>
          <a:p>
            <a:fld id="{17926053-6D64-440A-B2CB-66D5C34CE5FF}" type="slidenum">
              <a:rPr lang="en-US" smtClean="0"/>
              <a:t>‹#›</a:t>
            </a:fld>
            <a:endParaRPr lang="en-US"/>
          </a:p>
        </p:txBody>
      </p:sp>
    </p:spTree>
    <p:extLst>
      <p:ext uri="{BB962C8B-B14F-4D97-AF65-F5344CB8AC3E}">
        <p14:creationId xmlns:p14="http://schemas.microsoft.com/office/powerpoint/2010/main" val="400903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56254E-9500-6665-0C44-4587285D6167}"/>
              </a:ext>
            </a:extLst>
          </p:cNvPr>
          <p:cNvSpPr>
            <a:spLocks noGrp="1"/>
          </p:cNvSpPr>
          <p:nvPr>
            <p:ph type="dt" sz="half" idx="10"/>
          </p:nvPr>
        </p:nvSpPr>
        <p:spPr/>
        <p:txBody>
          <a:bodyPr/>
          <a:lstStyle/>
          <a:p>
            <a:fld id="{3B30B8C6-FD4E-594F-84D9-055CDD5930A4}" type="datetimeFigureOut">
              <a:rPr lang="en-US" smtClean="0"/>
              <a:t>4/18/2023</a:t>
            </a:fld>
            <a:endParaRPr lang="en-US"/>
          </a:p>
        </p:txBody>
      </p:sp>
      <p:sp>
        <p:nvSpPr>
          <p:cNvPr id="3" name="Footer Placeholder 2">
            <a:extLst>
              <a:ext uri="{FF2B5EF4-FFF2-40B4-BE49-F238E27FC236}">
                <a16:creationId xmlns:a16="http://schemas.microsoft.com/office/drawing/2014/main" id="{9F43EBA7-CE60-062E-3CD6-8F95AB6EE0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82B8CA-559D-DE23-1EC1-2F9F8DD5B25B}"/>
              </a:ext>
            </a:extLst>
          </p:cNvPr>
          <p:cNvSpPr>
            <a:spLocks noGrp="1"/>
          </p:cNvSpPr>
          <p:nvPr>
            <p:ph type="sldNum" sz="quarter" idx="12"/>
          </p:nvPr>
        </p:nvSpPr>
        <p:spPr/>
        <p:txBody>
          <a:bodyPr/>
          <a:lstStyle/>
          <a:p>
            <a:fld id="{0EF9EC37-328A-5A46-9156-600996A67E71}" type="slidenum">
              <a:rPr lang="en-US" smtClean="0"/>
              <a:t>‹#›</a:t>
            </a:fld>
            <a:endParaRPr lang="en-US"/>
          </a:p>
        </p:txBody>
      </p:sp>
    </p:spTree>
    <p:extLst>
      <p:ext uri="{BB962C8B-B14F-4D97-AF65-F5344CB8AC3E}">
        <p14:creationId xmlns:p14="http://schemas.microsoft.com/office/powerpoint/2010/main" val="21395783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0FB88-F2CD-8574-74C3-966B3FAF8C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61354B-6958-7F04-1B32-D09A11C2C1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A358E3-AFD8-C3ED-6D5F-6A213B6FD7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00DC8-F188-E083-8162-56AE2CCE3E95}"/>
              </a:ext>
            </a:extLst>
          </p:cNvPr>
          <p:cNvSpPr>
            <a:spLocks noGrp="1"/>
          </p:cNvSpPr>
          <p:nvPr>
            <p:ph type="dt" sz="half" idx="10"/>
          </p:nvPr>
        </p:nvSpPr>
        <p:spPr/>
        <p:txBody>
          <a:bodyPr/>
          <a:lstStyle/>
          <a:p>
            <a:fld id="{3B30B8C6-FD4E-594F-84D9-055CDD5930A4}" type="datetimeFigureOut">
              <a:rPr lang="en-US" smtClean="0"/>
              <a:t>4/18/2023</a:t>
            </a:fld>
            <a:endParaRPr lang="en-US"/>
          </a:p>
        </p:txBody>
      </p:sp>
      <p:sp>
        <p:nvSpPr>
          <p:cNvPr id="6" name="Footer Placeholder 5">
            <a:extLst>
              <a:ext uri="{FF2B5EF4-FFF2-40B4-BE49-F238E27FC236}">
                <a16:creationId xmlns:a16="http://schemas.microsoft.com/office/drawing/2014/main" id="{980CC33C-972C-2E81-74D4-CE4241BE0D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F9D0B-2178-6EFC-E512-68D6B2CEA865}"/>
              </a:ext>
            </a:extLst>
          </p:cNvPr>
          <p:cNvSpPr>
            <a:spLocks noGrp="1"/>
          </p:cNvSpPr>
          <p:nvPr>
            <p:ph type="sldNum" sz="quarter" idx="12"/>
          </p:nvPr>
        </p:nvSpPr>
        <p:spPr/>
        <p:txBody>
          <a:bodyPr/>
          <a:lstStyle/>
          <a:p>
            <a:fld id="{0EF9EC37-328A-5A46-9156-600996A67E71}" type="slidenum">
              <a:rPr lang="en-US" smtClean="0"/>
              <a:t>‹#›</a:t>
            </a:fld>
            <a:endParaRPr lang="en-US"/>
          </a:p>
        </p:txBody>
      </p:sp>
    </p:spTree>
    <p:extLst>
      <p:ext uri="{BB962C8B-B14F-4D97-AF65-F5344CB8AC3E}">
        <p14:creationId xmlns:p14="http://schemas.microsoft.com/office/powerpoint/2010/main" val="26787920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A25E5-633A-08F6-4B1D-7C5D6EAD4C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9E5183-3612-AAA5-9405-A8C39C589F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B5A0A6-4315-770D-C94E-41A44AB7D1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689F84-E925-7405-70C1-197D141D9AB1}"/>
              </a:ext>
            </a:extLst>
          </p:cNvPr>
          <p:cNvSpPr>
            <a:spLocks noGrp="1"/>
          </p:cNvSpPr>
          <p:nvPr>
            <p:ph type="dt" sz="half" idx="10"/>
          </p:nvPr>
        </p:nvSpPr>
        <p:spPr/>
        <p:txBody>
          <a:bodyPr/>
          <a:lstStyle/>
          <a:p>
            <a:fld id="{3B30B8C6-FD4E-594F-84D9-055CDD5930A4}" type="datetimeFigureOut">
              <a:rPr lang="en-US" smtClean="0"/>
              <a:t>4/18/2023</a:t>
            </a:fld>
            <a:endParaRPr lang="en-US"/>
          </a:p>
        </p:txBody>
      </p:sp>
      <p:sp>
        <p:nvSpPr>
          <p:cNvPr id="6" name="Footer Placeholder 5">
            <a:extLst>
              <a:ext uri="{FF2B5EF4-FFF2-40B4-BE49-F238E27FC236}">
                <a16:creationId xmlns:a16="http://schemas.microsoft.com/office/drawing/2014/main" id="{7C3605DC-0E15-2797-5AC2-DF584735C8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F48612-984B-41C5-C762-79A8B3192117}"/>
              </a:ext>
            </a:extLst>
          </p:cNvPr>
          <p:cNvSpPr>
            <a:spLocks noGrp="1"/>
          </p:cNvSpPr>
          <p:nvPr>
            <p:ph type="sldNum" sz="quarter" idx="12"/>
          </p:nvPr>
        </p:nvSpPr>
        <p:spPr/>
        <p:txBody>
          <a:bodyPr/>
          <a:lstStyle/>
          <a:p>
            <a:fld id="{0EF9EC37-328A-5A46-9156-600996A67E71}" type="slidenum">
              <a:rPr lang="en-US" smtClean="0"/>
              <a:t>‹#›</a:t>
            </a:fld>
            <a:endParaRPr lang="en-US"/>
          </a:p>
        </p:txBody>
      </p:sp>
    </p:spTree>
    <p:extLst>
      <p:ext uri="{BB962C8B-B14F-4D97-AF65-F5344CB8AC3E}">
        <p14:creationId xmlns:p14="http://schemas.microsoft.com/office/powerpoint/2010/main" val="11646715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8074-4948-A220-EDB7-817A8C1643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48A9CA-D8F0-68E5-C887-3F98B85B24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9D68A0-3436-15B5-04D5-048B117DF9C5}"/>
              </a:ext>
            </a:extLst>
          </p:cNvPr>
          <p:cNvSpPr>
            <a:spLocks noGrp="1"/>
          </p:cNvSpPr>
          <p:nvPr>
            <p:ph type="dt" sz="half" idx="10"/>
          </p:nvPr>
        </p:nvSpPr>
        <p:spPr/>
        <p:txBody>
          <a:bodyPr/>
          <a:lstStyle/>
          <a:p>
            <a:fld id="{3B30B8C6-FD4E-594F-84D9-055CDD5930A4}" type="datetimeFigureOut">
              <a:rPr lang="en-US" smtClean="0"/>
              <a:t>4/18/2023</a:t>
            </a:fld>
            <a:endParaRPr lang="en-US"/>
          </a:p>
        </p:txBody>
      </p:sp>
      <p:sp>
        <p:nvSpPr>
          <p:cNvPr id="5" name="Footer Placeholder 4">
            <a:extLst>
              <a:ext uri="{FF2B5EF4-FFF2-40B4-BE49-F238E27FC236}">
                <a16:creationId xmlns:a16="http://schemas.microsoft.com/office/drawing/2014/main" id="{9297B273-277A-1B39-6452-EE3211DA43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EC0A65-0C41-2176-2C42-102E457F9461}"/>
              </a:ext>
            </a:extLst>
          </p:cNvPr>
          <p:cNvSpPr>
            <a:spLocks noGrp="1"/>
          </p:cNvSpPr>
          <p:nvPr>
            <p:ph type="sldNum" sz="quarter" idx="12"/>
          </p:nvPr>
        </p:nvSpPr>
        <p:spPr/>
        <p:txBody>
          <a:bodyPr/>
          <a:lstStyle/>
          <a:p>
            <a:fld id="{0EF9EC37-328A-5A46-9156-600996A67E71}" type="slidenum">
              <a:rPr lang="en-US" smtClean="0"/>
              <a:t>‹#›</a:t>
            </a:fld>
            <a:endParaRPr lang="en-US"/>
          </a:p>
        </p:txBody>
      </p:sp>
    </p:spTree>
    <p:extLst>
      <p:ext uri="{BB962C8B-B14F-4D97-AF65-F5344CB8AC3E}">
        <p14:creationId xmlns:p14="http://schemas.microsoft.com/office/powerpoint/2010/main" val="37568910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CAE8BF-F8C0-3567-A8C1-BCFB090ED8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A0C21D-5204-606D-D06B-E434B62C46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4AB70-DF40-49BF-E972-F21467250B1E}"/>
              </a:ext>
            </a:extLst>
          </p:cNvPr>
          <p:cNvSpPr>
            <a:spLocks noGrp="1"/>
          </p:cNvSpPr>
          <p:nvPr>
            <p:ph type="dt" sz="half" idx="10"/>
          </p:nvPr>
        </p:nvSpPr>
        <p:spPr/>
        <p:txBody>
          <a:bodyPr/>
          <a:lstStyle/>
          <a:p>
            <a:fld id="{3B30B8C6-FD4E-594F-84D9-055CDD5930A4}" type="datetimeFigureOut">
              <a:rPr lang="en-US" smtClean="0"/>
              <a:t>4/18/2023</a:t>
            </a:fld>
            <a:endParaRPr lang="en-US"/>
          </a:p>
        </p:txBody>
      </p:sp>
      <p:sp>
        <p:nvSpPr>
          <p:cNvPr id="5" name="Footer Placeholder 4">
            <a:extLst>
              <a:ext uri="{FF2B5EF4-FFF2-40B4-BE49-F238E27FC236}">
                <a16:creationId xmlns:a16="http://schemas.microsoft.com/office/drawing/2014/main" id="{4FE87021-105E-82CB-05A5-5AF431F48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A47FE0-6CA1-1DFC-2F11-A8ACB2BFC0DD}"/>
              </a:ext>
            </a:extLst>
          </p:cNvPr>
          <p:cNvSpPr>
            <a:spLocks noGrp="1"/>
          </p:cNvSpPr>
          <p:nvPr>
            <p:ph type="sldNum" sz="quarter" idx="12"/>
          </p:nvPr>
        </p:nvSpPr>
        <p:spPr/>
        <p:txBody>
          <a:bodyPr/>
          <a:lstStyle/>
          <a:p>
            <a:fld id="{0EF9EC37-328A-5A46-9156-600996A67E71}" type="slidenum">
              <a:rPr lang="en-US" smtClean="0"/>
              <a:t>‹#›</a:t>
            </a:fld>
            <a:endParaRPr lang="en-US"/>
          </a:p>
        </p:txBody>
      </p:sp>
    </p:spTree>
    <p:extLst>
      <p:ext uri="{BB962C8B-B14F-4D97-AF65-F5344CB8AC3E}">
        <p14:creationId xmlns:p14="http://schemas.microsoft.com/office/powerpoint/2010/main" val="2861985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CB299-99AE-4DAF-A797-8F1B236685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120AB4-2A59-4195-9B30-8F17658EE3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768B10-E90A-495F-89E7-B9DCA8D59A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DEFDDE-FED1-4ED3-9299-53237CEC9165}"/>
              </a:ext>
            </a:extLst>
          </p:cNvPr>
          <p:cNvSpPr>
            <a:spLocks noGrp="1"/>
          </p:cNvSpPr>
          <p:nvPr>
            <p:ph type="dt" sz="half" idx="10"/>
          </p:nvPr>
        </p:nvSpPr>
        <p:spPr/>
        <p:txBody>
          <a:bodyPr/>
          <a:lstStyle/>
          <a:p>
            <a:fld id="{96A698F1-7948-4A8E-A93F-9B295D5B650C}" type="datetimeFigureOut">
              <a:rPr lang="en-US" smtClean="0"/>
              <a:t>4/17/2023</a:t>
            </a:fld>
            <a:endParaRPr lang="en-US"/>
          </a:p>
        </p:txBody>
      </p:sp>
      <p:sp>
        <p:nvSpPr>
          <p:cNvPr id="6" name="Footer Placeholder 5">
            <a:extLst>
              <a:ext uri="{FF2B5EF4-FFF2-40B4-BE49-F238E27FC236}">
                <a16:creationId xmlns:a16="http://schemas.microsoft.com/office/drawing/2014/main" id="{16FFD71B-B8D7-45FC-A391-4762316A96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F8E60D-8891-41EE-BEA2-E008643CF5B5}"/>
              </a:ext>
            </a:extLst>
          </p:cNvPr>
          <p:cNvSpPr>
            <a:spLocks noGrp="1"/>
          </p:cNvSpPr>
          <p:nvPr>
            <p:ph type="sldNum" sz="quarter" idx="12"/>
          </p:nvPr>
        </p:nvSpPr>
        <p:spPr/>
        <p:txBody>
          <a:bodyPr/>
          <a:lstStyle/>
          <a:p>
            <a:fld id="{17926053-6D64-440A-B2CB-66D5C34CE5FF}" type="slidenum">
              <a:rPr lang="en-US" smtClean="0"/>
              <a:t>‹#›</a:t>
            </a:fld>
            <a:endParaRPr lang="en-US"/>
          </a:p>
        </p:txBody>
      </p:sp>
    </p:spTree>
    <p:extLst>
      <p:ext uri="{BB962C8B-B14F-4D97-AF65-F5344CB8AC3E}">
        <p14:creationId xmlns:p14="http://schemas.microsoft.com/office/powerpoint/2010/main" val="1526883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8FA94-2C4F-43B1-B266-48A7626540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F2F26E-1098-4402-987F-210326777E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C8A4A2-FB85-4BE8-8943-29AEED928B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30E382-A7CE-493A-B15C-D6151B855A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8B25D8-9D33-41E2-88F6-9DD487F2C6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3E7A38-BCB6-4198-9627-8548A6EC31D3}"/>
              </a:ext>
            </a:extLst>
          </p:cNvPr>
          <p:cNvSpPr>
            <a:spLocks noGrp="1"/>
          </p:cNvSpPr>
          <p:nvPr>
            <p:ph type="dt" sz="half" idx="10"/>
          </p:nvPr>
        </p:nvSpPr>
        <p:spPr/>
        <p:txBody>
          <a:bodyPr/>
          <a:lstStyle/>
          <a:p>
            <a:fld id="{96A698F1-7948-4A8E-A93F-9B295D5B650C}" type="datetimeFigureOut">
              <a:rPr lang="en-US" smtClean="0"/>
              <a:t>4/17/2023</a:t>
            </a:fld>
            <a:endParaRPr lang="en-US"/>
          </a:p>
        </p:txBody>
      </p:sp>
      <p:sp>
        <p:nvSpPr>
          <p:cNvPr id="8" name="Footer Placeholder 7">
            <a:extLst>
              <a:ext uri="{FF2B5EF4-FFF2-40B4-BE49-F238E27FC236}">
                <a16:creationId xmlns:a16="http://schemas.microsoft.com/office/drawing/2014/main" id="{C0041AF9-462C-418C-A18E-9AC203AE7E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8D64D8-8E26-43FC-ABF6-8AE70263B38C}"/>
              </a:ext>
            </a:extLst>
          </p:cNvPr>
          <p:cNvSpPr>
            <a:spLocks noGrp="1"/>
          </p:cNvSpPr>
          <p:nvPr>
            <p:ph type="sldNum" sz="quarter" idx="12"/>
          </p:nvPr>
        </p:nvSpPr>
        <p:spPr/>
        <p:txBody>
          <a:bodyPr/>
          <a:lstStyle/>
          <a:p>
            <a:fld id="{17926053-6D64-440A-B2CB-66D5C34CE5FF}" type="slidenum">
              <a:rPr lang="en-US" smtClean="0"/>
              <a:t>‹#›</a:t>
            </a:fld>
            <a:endParaRPr lang="en-US"/>
          </a:p>
        </p:txBody>
      </p:sp>
    </p:spTree>
    <p:extLst>
      <p:ext uri="{BB962C8B-B14F-4D97-AF65-F5344CB8AC3E}">
        <p14:creationId xmlns:p14="http://schemas.microsoft.com/office/powerpoint/2010/main" val="1673802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859CE-E933-4398-BDF7-3BA1F94154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384EE1-DE57-4BD8-BAD2-48C16DA2BDD6}"/>
              </a:ext>
            </a:extLst>
          </p:cNvPr>
          <p:cNvSpPr>
            <a:spLocks noGrp="1"/>
          </p:cNvSpPr>
          <p:nvPr>
            <p:ph type="dt" sz="half" idx="10"/>
          </p:nvPr>
        </p:nvSpPr>
        <p:spPr/>
        <p:txBody>
          <a:bodyPr/>
          <a:lstStyle/>
          <a:p>
            <a:fld id="{96A698F1-7948-4A8E-A93F-9B295D5B650C}" type="datetimeFigureOut">
              <a:rPr lang="en-US" smtClean="0"/>
              <a:t>4/17/2023</a:t>
            </a:fld>
            <a:endParaRPr lang="en-US"/>
          </a:p>
        </p:txBody>
      </p:sp>
      <p:sp>
        <p:nvSpPr>
          <p:cNvPr id="4" name="Footer Placeholder 3">
            <a:extLst>
              <a:ext uri="{FF2B5EF4-FFF2-40B4-BE49-F238E27FC236}">
                <a16:creationId xmlns:a16="http://schemas.microsoft.com/office/drawing/2014/main" id="{F97E39C8-004E-4960-A182-D06952BF57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CC1C42-340D-45AA-9B5D-7840A9E4A5F9}"/>
              </a:ext>
            </a:extLst>
          </p:cNvPr>
          <p:cNvSpPr>
            <a:spLocks noGrp="1"/>
          </p:cNvSpPr>
          <p:nvPr>
            <p:ph type="sldNum" sz="quarter" idx="12"/>
          </p:nvPr>
        </p:nvSpPr>
        <p:spPr/>
        <p:txBody>
          <a:bodyPr/>
          <a:lstStyle/>
          <a:p>
            <a:fld id="{17926053-6D64-440A-B2CB-66D5C34CE5FF}" type="slidenum">
              <a:rPr lang="en-US" smtClean="0"/>
              <a:t>‹#›</a:t>
            </a:fld>
            <a:endParaRPr lang="en-US"/>
          </a:p>
        </p:txBody>
      </p:sp>
    </p:spTree>
    <p:extLst>
      <p:ext uri="{BB962C8B-B14F-4D97-AF65-F5344CB8AC3E}">
        <p14:creationId xmlns:p14="http://schemas.microsoft.com/office/powerpoint/2010/main" val="4292851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43B5F6-CBA1-4DA1-9F2D-ADFA6A1CAC46}"/>
              </a:ext>
            </a:extLst>
          </p:cNvPr>
          <p:cNvSpPr>
            <a:spLocks noGrp="1"/>
          </p:cNvSpPr>
          <p:nvPr>
            <p:ph type="dt" sz="half" idx="10"/>
          </p:nvPr>
        </p:nvSpPr>
        <p:spPr/>
        <p:txBody>
          <a:bodyPr/>
          <a:lstStyle/>
          <a:p>
            <a:fld id="{96A698F1-7948-4A8E-A93F-9B295D5B650C}" type="datetimeFigureOut">
              <a:rPr lang="en-US" smtClean="0"/>
              <a:t>4/17/2023</a:t>
            </a:fld>
            <a:endParaRPr lang="en-US"/>
          </a:p>
        </p:txBody>
      </p:sp>
      <p:sp>
        <p:nvSpPr>
          <p:cNvPr id="3" name="Footer Placeholder 2">
            <a:extLst>
              <a:ext uri="{FF2B5EF4-FFF2-40B4-BE49-F238E27FC236}">
                <a16:creationId xmlns:a16="http://schemas.microsoft.com/office/drawing/2014/main" id="{413F35C7-085F-4D22-8A55-DA93E07051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F2B8EE-7708-4F9B-81A7-C4C47B93F6C4}"/>
              </a:ext>
            </a:extLst>
          </p:cNvPr>
          <p:cNvSpPr>
            <a:spLocks noGrp="1"/>
          </p:cNvSpPr>
          <p:nvPr>
            <p:ph type="sldNum" sz="quarter" idx="12"/>
          </p:nvPr>
        </p:nvSpPr>
        <p:spPr/>
        <p:txBody>
          <a:bodyPr/>
          <a:lstStyle/>
          <a:p>
            <a:fld id="{17926053-6D64-440A-B2CB-66D5C34CE5FF}" type="slidenum">
              <a:rPr lang="en-US" smtClean="0"/>
              <a:t>‹#›</a:t>
            </a:fld>
            <a:endParaRPr lang="en-US"/>
          </a:p>
        </p:txBody>
      </p:sp>
    </p:spTree>
    <p:extLst>
      <p:ext uri="{BB962C8B-B14F-4D97-AF65-F5344CB8AC3E}">
        <p14:creationId xmlns:p14="http://schemas.microsoft.com/office/powerpoint/2010/main" val="2044928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04E75-56F0-44D8-9D36-0E891F2B71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6875C4-7D28-408D-8346-CA03F48888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3D4039-953C-4662-9B45-316D776C59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C2EC9C-0B9F-4A4C-BDFF-CDF9A85E91B0}"/>
              </a:ext>
            </a:extLst>
          </p:cNvPr>
          <p:cNvSpPr>
            <a:spLocks noGrp="1"/>
          </p:cNvSpPr>
          <p:nvPr>
            <p:ph type="dt" sz="half" idx="10"/>
          </p:nvPr>
        </p:nvSpPr>
        <p:spPr/>
        <p:txBody>
          <a:bodyPr/>
          <a:lstStyle/>
          <a:p>
            <a:fld id="{96A698F1-7948-4A8E-A93F-9B295D5B650C}" type="datetimeFigureOut">
              <a:rPr lang="en-US" smtClean="0"/>
              <a:t>4/17/2023</a:t>
            </a:fld>
            <a:endParaRPr lang="en-US"/>
          </a:p>
        </p:txBody>
      </p:sp>
      <p:sp>
        <p:nvSpPr>
          <p:cNvPr id="6" name="Footer Placeholder 5">
            <a:extLst>
              <a:ext uri="{FF2B5EF4-FFF2-40B4-BE49-F238E27FC236}">
                <a16:creationId xmlns:a16="http://schemas.microsoft.com/office/drawing/2014/main" id="{D0987C68-E672-4751-A2BC-0FDA088520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574FDE-54AD-456B-B576-271567E013AA}"/>
              </a:ext>
            </a:extLst>
          </p:cNvPr>
          <p:cNvSpPr>
            <a:spLocks noGrp="1"/>
          </p:cNvSpPr>
          <p:nvPr>
            <p:ph type="sldNum" sz="quarter" idx="12"/>
          </p:nvPr>
        </p:nvSpPr>
        <p:spPr/>
        <p:txBody>
          <a:bodyPr/>
          <a:lstStyle/>
          <a:p>
            <a:fld id="{17926053-6D64-440A-B2CB-66D5C34CE5FF}" type="slidenum">
              <a:rPr lang="en-US" smtClean="0"/>
              <a:t>‹#›</a:t>
            </a:fld>
            <a:endParaRPr lang="en-US"/>
          </a:p>
        </p:txBody>
      </p:sp>
    </p:spTree>
    <p:extLst>
      <p:ext uri="{BB962C8B-B14F-4D97-AF65-F5344CB8AC3E}">
        <p14:creationId xmlns:p14="http://schemas.microsoft.com/office/powerpoint/2010/main" val="3324133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5E3E4-2989-4A65-94EB-4FC8F5EB8B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6DDE6D-D120-4BAA-BE8C-54C89565F7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7A8D7A-5013-4C1A-8365-7ABABD14B0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447AEC-0399-4273-A7C5-5C8F2AEAB367}"/>
              </a:ext>
            </a:extLst>
          </p:cNvPr>
          <p:cNvSpPr>
            <a:spLocks noGrp="1"/>
          </p:cNvSpPr>
          <p:nvPr>
            <p:ph type="dt" sz="half" idx="10"/>
          </p:nvPr>
        </p:nvSpPr>
        <p:spPr/>
        <p:txBody>
          <a:bodyPr/>
          <a:lstStyle/>
          <a:p>
            <a:fld id="{96A698F1-7948-4A8E-A93F-9B295D5B650C}" type="datetimeFigureOut">
              <a:rPr lang="en-US" smtClean="0"/>
              <a:t>4/17/2023</a:t>
            </a:fld>
            <a:endParaRPr lang="en-US"/>
          </a:p>
        </p:txBody>
      </p:sp>
      <p:sp>
        <p:nvSpPr>
          <p:cNvPr id="6" name="Footer Placeholder 5">
            <a:extLst>
              <a:ext uri="{FF2B5EF4-FFF2-40B4-BE49-F238E27FC236}">
                <a16:creationId xmlns:a16="http://schemas.microsoft.com/office/drawing/2014/main" id="{B1C9B91B-712B-4856-9A33-94D1F22F4A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0C021B-9626-45E8-B39C-2D19C4A7BB63}"/>
              </a:ext>
            </a:extLst>
          </p:cNvPr>
          <p:cNvSpPr>
            <a:spLocks noGrp="1"/>
          </p:cNvSpPr>
          <p:nvPr>
            <p:ph type="sldNum" sz="quarter" idx="12"/>
          </p:nvPr>
        </p:nvSpPr>
        <p:spPr/>
        <p:txBody>
          <a:bodyPr/>
          <a:lstStyle/>
          <a:p>
            <a:fld id="{17926053-6D64-440A-B2CB-66D5C34CE5FF}" type="slidenum">
              <a:rPr lang="en-US" smtClean="0"/>
              <a:t>‹#›</a:t>
            </a:fld>
            <a:endParaRPr lang="en-US"/>
          </a:p>
        </p:txBody>
      </p:sp>
    </p:spTree>
    <p:extLst>
      <p:ext uri="{BB962C8B-B14F-4D97-AF65-F5344CB8AC3E}">
        <p14:creationId xmlns:p14="http://schemas.microsoft.com/office/powerpoint/2010/main" val="2058938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4D6841-0938-447E-AA41-616A799B87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8E952E-8AB0-4AE7-A16D-9222A82DB9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0FA3E-9C33-428A-9909-8E1E837DD5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A698F1-7948-4A8E-A93F-9B295D5B650C}" type="datetimeFigureOut">
              <a:rPr lang="en-US" smtClean="0"/>
              <a:t>4/17/2023</a:t>
            </a:fld>
            <a:endParaRPr lang="en-US"/>
          </a:p>
        </p:txBody>
      </p:sp>
      <p:sp>
        <p:nvSpPr>
          <p:cNvPr id="5" name="Footer Placeholder 4">
            <a:extLst>
              <a:ext uri="{FF2B5EF4-FFF2-40B4-BE49-F238E27FC236}">
                <a16:creationId xmlns:a16="http://schemas.microsoft.com/office/drawing/2014/main" id="{3FC49D07-4BE6-4693-9403-FA29B16533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7F70C7-1B30-43BE-BC6E-05D39FB429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26053-6D64-440A-B2CB-66D5C34CE5FF}" type="slidenum">
              <a:rPr lang="en-US" smtClean="0"/>
              <a:t>‹#›</a:t>
            </a:fld>
            <a:endParaRPr lang="en-US"/>
          </a:p>
        </p:txBody>
      </p:sp>
    </p:spTree>
    <p:extLst>
      <p:ext uri="{BB962C8B-B14F-4D97-AF65-F5344CB8AC3E}">
        <p14:creationId xmlns:p14="http://schemas.microsoft.com/office/powerpoint/2010/main" val="29341808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923218-29AC-3352-5980-06FFEFB9CE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CD07D1-FB5E-6DD1-CB16-3DB41CA968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B19B6-6BD7-013E-23C1-342BB6397E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AB3359-D114-034D-ACE8-D893895CC412}" type="datetimeFigureOut">
              <a:rPr lang="en-US" smtClean="0"/>
              <a:t>4/18/2023</a:t>
            </a:fld>
            <a:endParaRPr lang="en-US"/>
          </a:p>
        </p:txBody>
      </p:sp>
      <p:sp>
        <p:nvSpPr>
          <p:cNvPr id="5" name="Footer Placeholder 4">
            <a:extLst>
              <a:ext uri="{FF2B5EF4-FFF2-40B4-BE49-F238E27FC236}">
                <a16:creationId xmlns:a16="http://schemas.microsoft.com/office/drawing/2014/main" id="{E5BC9E02-50DF-405E-8986-EB46E9534F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EAC168-1EBE-DA32-3515-8503D71F14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1A4C21-6AAE-A342-ABE8-48A2726D7B7A}" type="slidenum">
              <a:rPr lang="en-US" smtClean="0"/>
              <a:t>‹#›</a:t>
            </a:fld>
            <a:endParaRPr lang="en-US"/>
          </a:p>
        </p:txBody>
      </p:sp>
    </p:spTree>
    <p:extLst>
      <p:ext uri="{BB962C8B-B14F-4D97-AF65-F5344CB8AC3E}">
        <p14:creationId xmlns:p14="http://schemas.microsoft.com/office/powerpoint/2010/main" val="196327044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ABC0E3-B98F-8FF9-602A-F89AD05EB2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270230-3FD8-CF36-61D1-867E39CC74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3D6F9-E484-B6FE-60BF-1DA17DE67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30B8C6-FD4E-594F-84D9-055CDD5930A4}" type="datetimeFigureOut">
              <a:rPr lang="en-US" smtClean="0"/>
              <a:t>4/18/2023</a:t>
            </a:fld>
            <a:endParaRPr lang="en-US"/>
          </a:p>
        </p:txBody>
      </p:sp>
      <p:sp>
        <p:nvSpPr>
          <p:cNvPr id="5" name="Footer Placeholder 4">
            <a:extLst>
              <a:ext uri="{FF2B5EF4-FFF2-40B4-BE49-F238E27FC236}">
                <a16:creationId xmlns:a16="http://schemas.microsoft.com/office/drawing/2014/main" id="{F772D564-85DB-B6D5-1814-1D3506DA43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87BD5A-DFCA-AFEA-D574-67BEC869EF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F9EC37-328A-5A46-9156-600996A67E71}" type="slidenum">
              <a:rPr lang="en-US" smtClean="0"/>
              <a:t>‹#›</a:t>
            </a:fld>
            <a:endParaRPr lang="en-US"/>
          </a:p>
        </p:txBody>
      </p:sp>
    </p:spTree>
    <p:extLst>
      <p:ext uri="{BB962C8B-B14F-4D97-AF65-F5344CB8AC3E}">
        <p14:creationId xmlns:p14="http://schemas.microsoft.com/office/powerpoint/2010/main" val="37237692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1.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5.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5.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emf"/><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8.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86FD7672-78BE-4D6F-A711-2CDB79B52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662" y="323519"/>
            <a:ext cx="4323899" cy="6212748"/>
          </a:xfrm>
          <a:custGeom>
            <a:avLst/>
            <a:gdLst>
              <a:gd name="connsiteX0" fmla="*/ 0 w 4323899"/>
              <a:gd name="connsiteY0" fmla="*/ 0 h 6212748"/>
              <a:gd name="connsiteX1" fmla="*/ 742501 w 4323899"/>
              <a:gd name="connsiteY1" fmla="*/ 0 h 6212748"/>
              <a:gd name="connsiteX2" fmla="*/ 4323899 w 4323899"/>
              <a:gd name="connsiteY2" fmla="*/ 0 h 6212748"/>
              <a:gd name="connsiteX3" fmla="*/ 4323899 w 4323899"/>
              <a:gd name="connsiteY3" fmla="*/ 2864954 h 6212748"/>
              <a:gd name="connsiteX4" fmla="*/ 880454 w 4323899"/>
              <a:gd name="connsiteY4" fmla="*/ 6212748 h 6212748"/>
              <a:gd name="connsiteX5" fmla="*/ 0 w 4323899"/>
              <a:gd name="connsiteY5" fmla="*/ 6212748 h 6212748"/>
              <a:gd name="connsiteX6" fmla="*/ 0 w 4323899"/>
              <a:gd name="connsiteY6" fmla="*/ 6210962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3899" h="6212748">
                <a:moveTo>
                  <a:pt x="0" y="0"/>
                </a:moveTo>
                <a:lnTo>
                  <a:pt x="742501" y="0"/>
                </a:lnTo>
                <a:lnTo>
                  <a:pt x="4323899" y="0"/>
                </a:lnTo>
                <a:lnTo>
                  <a:pt x="4323899" y="2864954"/>
                </a:lnTo>
                <a:lnTo>
                  <a:pt x="880454" y="6212748"/>
                </a:lnTo>
                <a:lnTo>
                  <a:pt x="0" y="6212748"/>
                </a:lnTo>
                <a:lnTo>
                  <a:pt x="0" y="6210962"/>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Right Triangle 22">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0B0E9FA4-73BB-49A4-ABE3-5B4ED53F67BB}"/>
              </a:ext>
            </a:extLst>
          </p:cNvPr>
          <p:cNvSpPr>
            <a:spLocks noGrp="1"/>
          </p:cNvSpPr>
          <p:nvPr>
            <p:ph type="subTitle" idx="1"/>
          </p:nvPr>
        </p:nvSpPr>
        <p:spPr>
          <a:xfrm>
            <a:off x="7555978" y="2665560"/>
            <a:ext cx="3990849" cy="1122750"/>
          </a:xfrm>
        </p:spPr>
        <p:txBody>
          <a:bodyPr anchor="t">
            <a:normAutofit/>
          </a:bodyPr>
          <a:lstStyle/>
          <a:p>
            <a:pPr algn="l"/>
            <a:r>
              <a:rPr lang="en-US" sz="1800" b="1" dirty="0"/>
              <a:t>April Quarterly Membership Meeting </a:t>
            </a:r>
          </a:p>
          <a:p>
            <a:pPr algn="l"/>
            <a:r>
              <a:rPr lang="en-US" sz="1800" b="1" dirty="0"/>
              <a:t>Tuesday, April 18th, 2023 </a:t>
            </a:r>
          </a:p>
          <a:p>
            <a:pPr algn="l"/>
            <a:r>
              <a:rPr lang="en-US" sz="1800" b="1" dirty="0"/>
              <a:t>7:00 PM</a:t>
            </a:r>
          </a:p>
        </p:txBody>
      </p:sp>
      <p:pic>
        <p:nvPicPr>
          <p:cNvPr id="5" name="Picture 4">
            <a:extLst>
              <a:ext uri="{FF2B5EF4-FFF2-40B4-BE49-F238E27FC236}">
                <a16:creationId xmlns:a16="http://schemas.microsoft.com/office/drawing/2014/main" id="{994B41C8-C069-4254-A722-C4BED2EB744B}"/>
              </a:ext>
            </a:extLst>
          </p:cNvPr>
          <p:cNvPicPr>
            <a:picLocks noChangeAspect="1"/>
          </p:cNvPicPr>
          <p:nvPr/>
        </p:nvPicPr>
        <p:blipFill>
          <a:blip r:embed="rId2"/>
          <a:stretch>
            <a:fillRect/>
          </a:stretch>
        </p:blipFill>
        <p:spPr>
          <a:xfrm>
            <a:off x="1296558" y="1675798"/>
            <a:ext cx="5604636" cy="3488885"/>
          </a:xfrm>
          <a:prstGeom prst="rect">
            <a:avLst/>
          </a:prstGeom>
        </p:spPr>
      </p:pic>
    </p:spTree>
    <p:extLst>
      <p:ext uri="{BB962C8B-B14F-4D97-AF65-F5344CB8AC3E}">
        <p14:creationId xmlns:p14="http://schemas.microsoft.com/office/powerpoint/2010/main" val="199788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319483-177C-4BEB-91B9-8C057651FE90}"/>
              </a:ext>
            </a:extLst>
          </p:cNvPr>
          <p:cNvSpPr>
            <a:spLocks noGrp="1"/>
          </p:cNvSpPr>
          <p:nvPr>
            <p:ph type="title"/>
          </p:nvPr>
        </p:nvSpPr>
        <p:spPr>
          <a:xfrm>
            <a:off x="640079" y="329184"/>
            <a:ext cx="10661493" cy="1783080"/>
          </a:xfrm>
        </p:spPr>
        <p:txBody>
          <a:bodyPr vert="horz" lIns="91440" tIns="45720" rIns="91440" bIns="45720" rtlCol="0" anchor="b">
            <a:normAutofit/>
          </a:bodyPr>
          <a:lstStyle/>
          <a:p>
            <a:r>
              <a:rPr lang="en-US" sz="3600" b="0" i="0" dirty="0">
                <a:solidFill>
                  <a:srgbClr val="222222"/>
                </a:solidFill>
                <a:effectLst/>
                <a:latin typeface="Times New Roman" panose="02020603050405020304" pitchFamily="18" charset="0"/>
              </a:rPr>
              <a:t>Gunfire</a:t>
            </a:r>
            <a:endParaRPr lang="en-US" sz="5400" b="1" dirty="0"/>
          </a:p>
        </p:txBody>
      </p:sp>
      <p:sp>
        <p:nvSpPr>
          <p:cNvPr id="2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BEC2357D-585A-444A-9A96-2D2E95092D95}"/>
              </a:ext>
            </a:extLst>
          </p:cNvPr>
          <p:cNvPicPr>
            <a:picLocks noChangeAspect="1"/>
          </p:cNvPicPr>
          <p:nvPr/>
        </p:nvPicPr>
        <p:blipFill>
          <a:blip r:embed="rId2"/>
          <a:stretch>
            <a:fillRect/>
          </a:stretch>
        </p:blipFill>
        <p:spPr>
          <a:xfrm>
            <a:off x="387629" y="5548044"/>
            <a:ext cx="1575536" cy="980771"/>
          </a:xfrm>
          <a:prstGeom prst="rect">
            <a:avLst/>
          </a:prstGeom>
        </p:spPr>
      </p:pic>
      <p:sp>
        <p:nvSpPr>
          <p:cNvPr id="5" name="Rectangle 2">
            <a:extLst>
              <a:ext uri="{FF2B5EF4-FFF2-40B4-BE49-F238E27FC236}">
                <a16:creationId xmlns:a16="http://schemas.microsoft.com/office/drawing/2014/main" id="{BCE80B46-0567-0FFE-6D65-99D382A49352}"/>
              </a:ext>
            </a:extLst>
          </p:cNvPr>
          <p:cNvSpPr>
            <a:spLocks noGrp="1" noChangeArrowheads="1"/>
          </p:cNvSpPr>
          <p:nvPr>
            <p:ph type="body" sz="half" idx="2"/>
          </p:nvPr>
        </p:nvSpPr>
        <p:spPr bwMode="auto">
          <a:xfrm>
            <a:off x="640079" y="2566125"/>
            <a:ext cx="10751821" cy="2751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US" sz="2400" b="0" i="0" dirty="0">
                <a:solidFill>
                  <a:srgbClr val="000000"/>
                </a:solidFill>
                <a:effectLst/>
                <a:latin typeface="Times New Roman" panose="02020603050405020304" pitchFamily="18" charset="0"/>
                <a:cs typeface="Times New Roman" panose="02020603050405020304" pitchFamily="18" charset="0"/>
              </a:rPr>
              <a:t>Hearing gunfire in our local neighborhoods has become a frequent occurrence, no longer heard just around the holidays. Neighbors have found bullets in/on their property and on the Santa Fe Trail. The police patrol the area(s), but unless there is an actual address or they can hear the gunfire there is not a lot they can do. With the decreased number of police, the response time affects this as well. </a:t>
            </a:r>
            <a:br>
              <a:rPr lang="en-US" sz="2400" b="0" i="0" dirty="0">
                <a:solidFill>
                  <a:srgbClr val="000000"/>
                </a:solidFill>
                <a:effectLst/>
                <a:latin typeface="Times New Roman" panose="02020603050405020304" pitchFamily="18" charset="0"/>
                <a:cs typeface="Times New Roman" panose="02020603050405020304" pitchFamily="18" charset="0"/>
              </a:rPr>
            </a:br>
            <a:endParaRPr lang="en-US" sz="2400" b="0" i="0" dirty="0">
              <a:solidFill>
                <a:srgbClr val="000000"/>
              </a:solidFill>
              <a:effectLst/>
              <a:latin typeface="Times New Roman" panose="02020603050405020304" pitchFamily="18" charset="0"/>
              <a:cs typeface="Times New Roman" panose="02020603050405020304" pitchFamily="18" charset="0"/>
            </a:endParaRPr>
          </a:p>
          <a:p>
            <a:pPr algn="l"/>
            <a:r>
              <a:rPr lang="en-US" sz="2400" dirty="0">
                <a:solidFill>
                  <a:srgbClr val="000000"/>
                </a:solidFill>
                <a:latin typeface="Times New Roman" panose="02020603050405020304" pitchFamily="18" charset="0"/>
                <a:cs typeface="Times New Roman" panose="02020603050405020304" pitchFamily="18" charset="0"/>
              </a:rPr>
              <a:t>W</a:t>
            </a:r>
            <a:r>
              <a:rPr lang="en-US" sz="2400" b="0" i="0" dirty="0">
                <a:solidFill>
                  <a:srgbClr val="000000"/>
                </a:solidFill>
                <a:effectLst/>
                <a:latin typeface="Times New Roman" panose="02020603050405020304" pitchFamily="18" charset="0"/>
                <a:cs typeface="Times New Roman" panose="02020603050405020304" pitchFamily="18" charset="0"/>
              </a:rPr>
              <a:t>hat is the strategy or long-term philosophy to deter this unacceptable behavior. How do you believe you can impact this problem?</a:t>
            </a:r>
          </a:p>
        </p:txBody>
      </p:sp>
    </p:spTree>
    <p:extLst>
      <p:ext uri="{BB962C8B-B14F-4D97-AF65-F5344CB8AC3E}">
        <p14:creationId xmlns:p14="http://schemas.microsoft.com/office/powerpoint/2010/main" val="17065321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5447E6-401D-45E4-B131-E2B1CAC8261E}"/>
              </a:ext>
            </a:extLst>
          </p:cNvPr>
          <p:cNvPicPr>
            <a:picLocks noChangeAspect="1"/>
          </p:cNvPicPr>
          <p:nvPr/>
        </p:nvPicPr>
        <p:blipFill>
          <a:blip r:embed="rId2"/>
          <a:stretch>
            <a:fillRect/>
          </a:stretch>
        </p:blipFill>
        <p:spPr>
          <a:xfrm>
            <a:off x="799555" y="1781995"/>
            <a:ext cx="5296445" cy="3294009"/>
          </a:xfrm>
          <a:prstGeom prst="rect">
            <a:avLst/>
          </a:prstGeom>
        </p:spPr>
      </p:pic>
      <p:sp>
        <p:nvSpPr>
          <p:cNvPr id="10" name="Text Placeholder 9">
            <a:extLst>
              <a:ext uri="{FF2B5EF4-FFF2-40B4-BE49-F238E27FC236}">
                <a16:creationId xmlns:a16="http://schemas.microsoft.com/office/drawing/2014/main" id="{7B232ECB-87B9-480F-B207-066197A64026}"/>
              </a:ext>
            </a:extLst>
          </p:cNvPr>
          <p:cNvSpPr>
            <a:spLocks noGrp="1"/>
          </p:cNvSpPr>
          <p:nvPr>
            <p:ph type="body" sz="half" idx="2"/>
          </p:nvPr>
        </p:nvSpPr>
        <p:spPr>
          <a:xfrm>
            <a:off x="5633195" y="3065243"/>
            <a:ext cx="6156815" cy="2338030"/>
          </a:xfrm>
        </p:spPr>
        <p:txBody>
          <a:bodyPr>
            <a:normAutofit/>
          </a:bodyPr>
          <a:lstStyle/>
          <a:p>
            <a:pPr algn="ctr"/>
            <a:r>
              <a:rPr lang="en-US" sz="5200" dirty="0"/>
              <a:t>Real Estate Report</a:t>
            </a:r>
          </a:p>
          <a:p>
            <a:pPr marL="0" indent="0" algn="ctr" latinLnBrk="0">
              <a:spcBef>
                <a:spcPts val="1000"/>
              </a:spcBef>
              <a:spcAft>
                <a:spcPts val="0"/>
              </a:spcAft>
            </a:pPr>
            <a:r>
              <a:rPr lang="en-US" sz="2400" b="0" i="0" dirty="0">
                <a:solidFill>
                  <a:srgbClr val="000000"/>
                </a:solidFill>
                <a:effectLst/>
              </a:rPr>
              <a:t>Anne Tudhope, TX Lake &amp; Land</a:t>
            </a:r>
            <a:endParaRPr lang="en-US" sz="2400" b="0" i="0" dirty="0">
              <a:solidFill>
                <a:srgbClr val="222222"/>
              </a:solidFill>
              <a:effectLst/>
            </a:endParaRPr>
          </a:p>
        </p:txBody>
      </p:sp>
    </p:spTree>
    <p:extLst>
      <p:ext uri="{BB962C8B-B14F-4D97-AF65-F5344CB8AC3E}">
        <p14:creationId xmlns:p14="http://schemas.microsoft.com/office/powerpoint/2010/main" val="1859499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976D68-9189-0E8A-DF17-BC02821A68DF}"/>
              </a:ext>
            </a:extLst>
          </p:cNvPr>
          <p:cNvSpPr>
            <a:spLocks noGrp="1"/>
          </p:cNvSpPr>
          <p:nvPr>
            <p:ph type="title"/>
          </p:nvPr>
        </p:nvSpPr>
        <p:spPr>
          <a:xfrm>
            <a:off x="838200" y="365125"/>
            <a:ext cx="10515600" cy="783737"/>
          </a:xfrm>
        </p:spPr>
        <p:txBody>
          <a:bodyPr/>
          <a:lstStyle/>
          <a:p>
            <a:r>
              <a:rPr lang="en-US" dirty="0">
                <a:solidFill>
                  <a:schemeClr val="accent1">
                    <a:lumMod val="75000"/>
                  </a:schemeClr>
                </a:solidFill>
              </a:rPr>
              <a:t>Real Estate Market Report – 1</a:t>
            </a:r>
            <a:r>
              <a:rPr lang="en-US" baseline="30000" dirty="0">
                <a:solidFill>
                  <a:schemeClr val="accent1">
                    <a:lumMod val="75000"/>
                  </a:schemeClr>
                </a:solidFill>
              </a:rPr>
              <a:t>st</a:t>
            </a:r>
            <a:r>
              <a:rPr lang="en-US" dirty="0">
                <a:solidFill>
                  <a:schemeClr val="accent1">
                    <a:lumMod val="75000"/>
                  </a:schemeClr>
                </a:solidFill>
              </a:rPr>
              <a:t> Quarter 2023</a:t>
            </a:r>
          </a:p>
        </p:txBody>
      </p:sp>
      <p:pic>
        <p:nvPicPr>
          <p:cNvPr id="6" name="Picture 5">
            <a:extLst>
              <a:ext uri="{FF2B5EF4-FFF2-40B4-BE49-F238E27FC236}">
                <a16:creationId xmlns:a16="http://schemas.microsoft.com/office/drawing/2014/main" id="{38871B08-ED2A-9392-6398-FC5FE3DC5A1B}"/>
              </a:ext>
            </a:extLst>
          </p:cNvPr>
          <p:cNvPicPr>
            <a:picLocks noChangeAspect="1"/>
          </p:cNvPicPr>
          <p:nvPr/>
        </p:nvPicPr>
        <p:blipFill>
          <a:blip r:embed="rId2"/>
          <a:stretch>
            <a:fillRect/>
          </a:stretch>
        </p:blipFill>
        <p:spPr>
          <a:xfrm>
            <a:off x="2080847" y="1390980"/>
            <a:ext cx="7496907" cy="5465659"/>
          </a:xfrm>
          <a:prstGeom prst="rect">
            <a:avLst/>
          </a:prstGeom>
        </p:spPr>
      </p:pic>
      <p:pic>
        <p:nvPicPr>
          <p:cNvPr id="2" name="Picture 1" descr="Logo&#10;&#10;Description automatically generated">
            <a:extLst>
              <a:ext uri="{FF2B5EF4-FFF2-40B4-BE49-F238E27FC236}">
                <a16:creationId xmlns:a16="http://schemas.microsoft.com/office/drawing/2014/main" id="{6CF286E4-54F0-FAD0-A538-A687D62BB6AC}"/>
              </a:ext>
            </a:extLst>
          </p:cNvPr>
          <p:cNvPicPr>
            <a:picLocks noChangeAspect="1"/>
          </p:cNvPicPr>
          <p:nvPr/>
        </p:nvPicPr>
        <p:blipFill>
          <a:blip r:embed="rId3"/>
          <a:stretch>
            <a:fillRect/>
          </a:stretch>
        </p:blipFill>
        <p:spPr>
          <a:xfrm>
            <a:off x="132982" y="5779240"/>
            <a:ext cx="1438964" cy="894932"/>
          </a:xfrm>
          <a:prstGeom prst="rect">
            <a:avLst/>
          </a:prstGeom>
        </p:spPr>
      </p:pic>
    </p:spTree>
    <p:extLst>
      <p:ext uri="{BB962C8B-B14F-4D97-AF65-F5344CB8AC3E}">
        <p14:creationId xmlns:p14="http://schemas.microsoft.com/office/powerpoint/2010/main" val="42203382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8A0A53-D801-35F2-DD41-AA4764248886}"/>
              </a:ext>
            </a:extLst>
          </p:cNvPr>
          <p:cNvPicPr>
            <a:picLocks noChangeAspect="1"/>
          </p:cNvPicPr>
          <p:nvPr/>
        </p:nvPicPr>
        <p:blipFill>
          <a:blip r:embed="rId2"/>
          <a:stretch>
            <a:fillRect/>
          </a:stretch>
        </p:blipFill>
        <p:spPr>
          <a:xfrm>
            <a:off x="1852246" y="-4231"/>
            <a:ext cx="8858020" cy="6862231"/>
          </a:xfrm>
          <a:prstGeom prst="rect">
            <a:avLst/>
          </a:prstGeom>
        </p:spPr>
      </p:pic>
      <p:pic>
        <p:nvPicPr>
          <p:cNvPr id="2" name="Picture 1" descr="Logo&#10;&#10;Description automatically generated">
            <a:extLst>
              <a:ext uri="{FF2B5EF4-FFF2-40B4-BE49-F238E27FC236}">
                <a16:creationId xmlns:a16="http://schemas.microsoft.com/office/drawing/2014/main" id="{99B738EC-0539-FA22-336C-F965D377B72B}"/>
              </a:ext>
            </a:extLst>
          </p:cNvPr>
          <p:cNvPicPr>
            <a:picLocks noChangeAspect="1"/>
          </p:cNvPicPr>
          <p:nvPr/>
        </p:nvPicPr>
        <p:blipFill>
          <a:blip r:embed="rId3"/>
          <a:stretch>
            <a:fillRect/>
          </a:stretch>
        </p:blipFill>
        <p:spPr>
          <a:xfrm>
            <a:off x="132982" y="5779240"/>
            <a:ext cx="1438964" cy="894932"/>
          </a:xfrm>
          <a:prstGeom prst="rect">
            <a:avLst/>
          </a:prstGeom>
        </p:spPr>
      </p:pic>
    </p:spTree>
    <p:extLst>
      <p:ext uri="{BB962C8B-B14F-4D97-AF65-F5344CB8AC3E}">
        <p14:creationId xmlns:p14="http://schemas.microsoft.com/office/powerpoint/2010/main" val="34069567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29940B-CCED-D49B-7ACA-CF72DD9D3BCE}"/>
              </a:ext>
            </a:extLst>
          </p:cNvPr>
          <p:cNvPicPr>
            <a:picLocks noChangeAspect="1"/>
          </p:cNvPicPr>
          <p:nvPr/>
        </p:nvPicPr>
        <p:blipFill>
          <a:blip r:embed="rId2"/>
          <a:stretch>
            <a:fillRect/>
          </a:stretch>
        </p:blipFill>
        <p:spPr>
          <a:xfrm>
            <a:off x="1992434" y="0"/>
            <a:ext cx="8673917" cy="6822028"/>
          </a:xfrm>
          <a:prstGeom prst="rect">
            <a:avLst/>
          </a:prstGeom>
        </p:spPr>
      </p:pic>
      <p:pic>
        <p:nvPicPr>
          <p:cNvPr id="2" name="Picture 1" descr="Logo&#10;&#10;Description automatically generated">
            <a:extLst>
              <a:ext uri="{FF2B5EF4-FFF2-40B4-BE49-F238E27FC236}">
                <a16:creationId xmlns:a16="http://schemas.microsoft.com/office/drawing/2014/main" id="{85BF3CFE-A34E-DBF8-E019-F65C2EC7070A}"/>
              </a:ext>
            </a:extLst>
          </p:cNvPr>
          <p:cNvPicPr>
            <a:picLocks noChangeAspect="1"/>
          </p:cNvPicPr>
          <p:nvPr/>
        </p:nvPicPr>
        <p:blipFill>
          <a:blip r:embed="rId3"/>
          <a:stretch>
            <a:fillRect/>
          </a:stretch>
        </p:blipFill>
        <p:spPr>
          <a:xfrm>
            <a:off x="132982" y="5779240"/>
            <a:ext cx="1438964" cy="894932"/>
          </a:xfrm>
          <a:prstGeom prst="rect">
            <a:avLst/>
          </a:prstGeom>
        </p:spPr>
      </p:pic>
    </p:spTree>
    <p:extLst>
      <p:ext uri="{BB962C8B-B14F-4D97-AF65-F5344CB8AC3E}">
        <p14:creationId xmlns:p14="http://schemas.microsoft.com/office/powerpoint/2010/main" val="21780594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69A635-4429-E842-7AFF-0DF6E41B81DF}"/>
              </a:ext>
            </a:extLst>
          </p:cNvPr>
          <p:cNvPicPr>
            <a:picLocks noChangeAspect="1"/>
          </p:cNvPicPr>
          <p:nvPr/>
        </p:nvPicPr>
        <p:blipFill>
          <a:blip r:embed="rId2"/>
          <a:stretch>
            <a:fillRect/>
          </a:stretch>
        </p:blipFill>
        <p:spPr>
          <a:xfrm>
            <a:off x="1686733" y="0"/>
            <a:ext cx="8818533" cy="6861920"/>
          </a:xfrm>
          <a:prstGeom prst="rect">
            <a:avLst/>
          </a:prstGeom>
        </p:spPr>
      </p:pic>
      <p:pic>
        <p:nvPicPr>
          <p:cNvPr id="2" name="Picture 1" descr="Logo&#10;&#10;Description automatically generated">
            <a:extLst>
              <a:ext uri="{FF2B5EF4-FFF2-40B4-BE49-F238E27FC236}">
                <a16:creationId xmlns:a16="http://schemas.microsoft.com/office/drawing/2014/main" id="{B1DCB4E5-7865-66A2-5710-01A23E89EDD2}"/>
              </a:ext>
            </a:extLst>
          </p:cNvPr>
          <p:cNvPicPr>
            <a:picLocks noChangeAspect="1"/>
          </p:cNvPicPr>
          <p:nvPr/>
        </p:nvPicPr>
        <p:blipFill>
          <a:blip r:embed="rId3"/>
          <a:stretch>
            <a:fillRect/>
          </a:stretch>
        </p:blipFill>
        <p:spPr>
          <a:xfrm>
            <a:off x="132982" y="5989834"/>
            <a:ext cx="1100349" cy="684338"/>
          </a:xfrm>
          <a:prstGeom prst="rect">
            <a:avLst/>
          </a:prstGeom>
        </p:spPr>
      </p:pic>
    </p:spTree>
    <p:extLst>
      <p:ext uri="{BB962C8B-B14F-4D97-AF65-F5344CB8AC3E}">
        <p14:creationId xmlns:p14="http://schemas.microsoft.com/office/powerpoint/2010/main" val="24161929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F5F6B7-5395-4190-86FC-7D9D8BC41C6B}"/>
              </a:ext>
            </a:extLst>
          </p:cNvPr>
          <p:cNvPicPr>
            <a:picLocks noChangeAspect="1"/>
          </p:cNvPicPr>
          <p:nvPr/>
        </p:nvPicPr>
        <p:blipFill>
          <a:blip r:embed="rId2"/>
          <a:stretch>
            <a:fillRect/>
          </a:stretch>
        </p:blipFill>
        <p:spPr>
          <a:xfrm>
            <a:off x="143423" y="362438"/>
            <a:ext cx="9393358" cy="6344139"/>
          </a:xfrm>
          <a:prstGeom prst="rect">
            <a:avLst/>
          </a:prstGeom>
        </p:spPr>
      </p:pic>
      <p:pic>
        <p:nvPicPr>
          <p:cNvPr id="11" name="Picture 10">
            <a:extLst>
              <a:ext uri="{FF2B5EF4-FFF2-40B4-BE49-F238E27FC236}">
                <a16:creationId xmlns:a16="http://schemas.microsoft.com/office/drawing/2014/main" id="{3B54BED5-9F55-00D7-B386-6EFCC0CD06D5}"/>
              </a:ext>
            </a:extLst>
          </p:cNvPr>
          <p:cNvPicPr>
            <a:picLocks noChangeAspect="1"/>
          </p:cNvPicPr>
          <p:nvPr/>
        </p:nvPicPr>
        <p:blipFill>
          <a:blip r:embed="rId3"/>
          <a:stretch>
            <a:fillRect/>
          </a:stretch>
        </p:blipFill>
        <p:spPr>
          <a:xfrm>
            <a:off x="7351899" y="906095"/>
            <a:ext cx="4836508" cy="4181719"/>
          </a:xfrm>
          <a:prstGeom prst="rect">
            <a:avLst/>
          </a:prstGeom>
        </p:spPr>
      </p:pic>
      <p:cxnSp>
        <p:nvCxnSpPr>
          <p:cNvPr id="13" name="Straight Arrow Connector 12">
            <a:extLst>
              <a:ext uri="{FF2B5EF4-FFF2-40B4-BE49-F238E27FC236}">
                <a16:creationId xmlns:a16="http://schemas.microsoft.com/office/drawing/2014/main" id="{97CEFB91-03F4-C700-02D6-05B440E1D81F}"/>
              </a:ext>
            </a:extLst>
          </p:cNvPr>
          <p:cNvCxnSpPr/>
          <p:nvPr/>
        </p:nvCxnSpPr>
        <p:spPr>
          <a:xfrm>
            <a:off x="9390185" y="3323492"/>
            <a:ext cx="914400"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177A9F0-0C32-EEB2-18EC-881251D2007C}"/>
              </a:ext>
            </a:extLst>
          </p:cNvPr>
          <p:cNvCxnSpPr/>
          <p:nvPr/>
        </p:nvCxnSpPr>
        <p:spPr>
          <a:xfrm>
            <a:off x="9390185" y="3651738"/>
            <a:ext cx="914400"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descr="Logo&#10;&#10;Description automatically generated">
            <a:extLst>
              <a:ext uri="{FF2B5EF4-FFF2-40B4-BE49-F238E27FC236}">
                <a16:creationId xmlns:a16="http://schemas.microsoft.com/office/drawing/2014/main" id="{7779A65E-A9D5-43A5-7AB6-AA80B7BB6F76}"/>
              </a:ext>
            </a:extLst>
          </p:cNvPr>
          <p:cNvPicPr>
            <a:picLocks noChangeAspect="1"/>
          </p:cNvPicPr>
          <p:nvPr/>
        </p:nvPicPr>
        <p:blipFill>
          <a:blip r:embed="rId4"/>
          <a:stretch>
            <a:fillRect/>
          </a:stretch>
        </p:blipFill>
        <p:spPr>
          <a:xfrm>
            <a:off x="143423" y="6262153"/>
            <a:ext cx="750596" cy="466817"/>
          </a:xfrm>
          <a:prstGeom prst="rect">
            <a:avLst/>
          </a:prstGeom>
        </p:spPr>
      </p:pic>
    </p:spTree>
    <p:extLst>
      <p:ext uri="{BB962C8B-B14F-4D97-AF65-F5344CB8AC3E}">
        <p14:creationId xmlns:p14="http://schemas.microsoft.com/office/powerpoint/2010/main" val="2489283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1A83A6-BF34-14B2-4CAF-422A63D3F9DB}"/>
              </a:ext>
            </a:extLst>
          </p:cNvPr>
          <p:cNvPicPr>
            <a:picLocks noChangeAspect="1"/>
          </p:cNvPicPr>
          <p:nvPr/>
        </p:nvPicPr>
        <p:blipFill>
          <a:blip r:embed="rId2"/>
          <a:stretch>
            <a:fillRect/>
          </a:stretch>
        </p:blipFill>
        <p:spPr>
          <a:xfrm>
            <a:off x="1755321" y="0"/>
            <a:ext cx="8681358" cy="6858000"/>
          </a:xfrm>
          <a:prstGeom prst="rect">
            <a:avLst/>
          </a:prstGeom>
        </p:spPr>
      </p:pic>
      <p:pic>
        <p:nvPicPr>
          <p:cNvPr id="2" name="Picture 1" descr="Logo&#10;&#10;Description automatically generated">
            <a:extLst>
              <a:ext uri="{FF2B5EF4-FFF2-40B4-BE49-F238E27FC236}">
                <a16:creationId xmlns:a16="http://schemas.microsoft.com/office/drawing/2014/main" id="{8E6340D7-8836-FF65-3853-C7C96CD0E435}"/>
              </a:ext>
            </a:extLst>
          </p:cNvPr>
          <p:cNvPicPr>
            <a:picLocks noChangeAspect="1"/>
          </p:cNvPicPr>
          <p:nvPr/>
        </p:nvPicPr>
        <p:blipFill>
          <a:blip r:embed="rId3"/>
          <a:stretch>
            <a:fillRect/>
          </a:stretch>
        </p:blipFill>
        <p:spPr>
          <a:xfrm>
            <a:off x="132982" y="5779240"/>
            <a:ext cx="1438964" cy="894932"/>
          </a:xfrm>
          <a:prstGeom prst="rect">
            <a:avLst/>
          </a:prstGeom>
        </p:spPr>
      </p:pic>
    </p:spTree>
    <p:extLst>
      <p:ext uri="{BB962C8B-B14F-4D97-AF65-F5344CB8AC3E}">
        <p14:creationId xmlns:p14="http://schemas.microsoft.com/office/powerpoint/2010/main" val="34641521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E592F7-5E19-72CD-12CC-0473E33583DB}"/>
              </a:ext>
            </a:extLst>
          </p:cNvPr>
          <p:cNvPicPr>
            <a:picLocks noChangeAspect="1"/>
          </p:cNvPicPr>
          <p:nvPr/>
        </p:nvPicPr>
        <p:blipFill>
          <a:blip r:embed="rId2"/>
          <a:stretch>
            <a:fillRect/>
          </a:stretch>
        </p:blipFill>
        <p:spPr>
          <a:xfrm>
            <a:off x="0" y="36879"/>
            <a:ext cx="9076785" cy="4988658"/>
          </a:xfrm>
          <a:prstGeom prst="rect">
            <a:avLst/>
          </a:prstGeom>
        </p:spPr>
      </p:pic>
      <p:pic>
        <p:nvPicPr>
          <p:cNvPr id="5" name="Picture 4">
            <a:extLst>
              <a:ext uri="{FF2B5EF4-FFF2-40B4-BE49-F238E27FC236}">
                <a16:creationId xmlns:a16="http://schemas.microsoft.com/office/drawing/2014/main" id="{CBF65C27-3BF3-7B66-68C5-0223BF2765F8}"/>
              </a:ext>
            </a:extLst>
          </p:cNvPr>
          <p:cNvPicPr>
            <a:picLocks noChangeAspect="1"/>
          </p:cNvPicPr>
          <p:nvPr/>
        </p:nvPicPr>
        <p:blipFill>
          <a:blip r:embed="rId3"/>
          <a:stretch>
            <a:fillRect/>
          </a:stretch>
        </p:blipFill>
        <p:spPr>
          <a:xfrm>
            <a:off x="6002215" y="3386016"/>
            <a:ext cx="6189785" cy="3279042"/>
          </a:xfrm>
          <a:prstGeom prst="rect">
            <a:avLst/>
          </a:prstGeom>
        </p:spPr>
      </p:pic>
      <p:sp>
        <p:nvSpPr>
          <p:cNvPr id="9" name="Rounded Rectangle 8">
            <a:extLst>
              <a:ext uri="{FF2B5EF4-FFF2-40B4-BE49-F238E27FC236}">
                <a16:creationId xmlns:a16="http://schemas.microsoft.com/office/drawing/2014/main" id="{61A9215E-CAB2-F7BD-536F-5A7E9FB2D43E}"/>
              </a:ext>
            </a:extLst>
          </p:cNvPr>
          <p:cNvSpPr/>
          <p:nvPr/>
        </p:nvSpPr>
        <p:spPr>
          <a:xfrm>
            <a:off x="8077200" y="5158154"/>
            <a:ext cx="4114800" cy="574431"/>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10;&#10;Description automatically generated">
            <a:extLst>
              <a:ext uri="{FF2B5EF4-FFF2-40B4-BE49-F238E27FC236}">
                <a16:creationId xmlns:a16="http://schemas.microsoft.com/office/drawing/2014/main" id="{C23D8B18-7706-F207-E71A-354BC15F385D}"/>
              </a:ext>
            </a:extLst>
          </p:cNvPr>
          <p:cNvPicPr>
            <a:picLocks noChangeAspect="1"/>
          </p:cNvPicPr>
          <p:nvPr/>
        </p:nvPicPr>
        <p:blipFill>
          <a:blip r:embed="rId4"/>
          <a:stretch>
            <a:fillRect/>
          </a:stretch>
        </p:blipFill>
        <p:spPr>
          <a:xfrm>
            <a:off x="132982" y="5779240"/>
            <a:ext cx="1438964" cy="894932"/>
          </a:xfrm>
          <a:prstGeom prst="rect">
            <a:avLst/>
          </a:prstGeom>
        </p:spPr>
      </p:pic>
    </p:spTree>
    <p:extLst>
      <p:ext uri="{BB962C8B-B14F-4D97-AF65-F5344CB8AC3E}">
        <p14:creationId xmlns:p14="http://schemas.microsoft.com/office/powerpoint/2010/main" val="40998604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F6FAC-73BB-BAC1-99FE-BBA74C9115A0}"/>
              </a:ext>
            </a:extLst>
          </p:cNvPr>
          <p:cNvPicPr>
            <a:picLocks noChangeAspect="1"/>
          </p:cNvPicPr>
          <p:nvPr/>
        </p:nvPicPr>
        <p:blipFill>
          <a:blip r:embed="rId2"/>
          <a:stretch>
            <a:fillRect/>
          </a:stretch>
        </p:blipFill>
        <p:spPr>
          <a:xfrm>
            <a:off x="1514803" y="34070"/>
            <a:ext cx="9162393" cy="6823930"/>
          </a:xfrm>
          <a:prstGeom prst="rect">
            <a:avLst/>
          </a:prstGeom>
        </p:spPr>
      </p:pic>
      <p:pic>
        <p:nvPicPr>
          <p:cNvPr id="2" name="Picture 1" descr="Logo&#10;&#10;Description automatically generated">
            <a:extLst>
              <a:ext uri="{FF2B5EF4-FFF2-40B4-BE49-F238E27FC236}">
                <a16:creationId xmlns:a16="http://schemas.microsoft.com/office/drawing/2014/main" id="{93E971FA-CDFC-B3D4-FD7B-369EA449FC1C}"/>
              </a:ext>
            </a:extLst>
          </p:cNvPr>
          <p:cNvPicPr>
            <a:picLocks noChangeAspect="1"/>
          </p:cNvPicPr>
          <p:nvPr/>
        </p:nvPicPr>
        <p:blipFill>
          <a:blip r:embed="rId3"/>
          <a:stretch>
            <a:fillRect/>
          </a:stretch>
        </p:blipFill>
        <p:spPr>
          <a:xfrm>
            <a:off x="132982" y="5945374"/>
            <a:ext cx="1171836" cy="728798"/>
          </a:xfrm>
          <a:prstGeom prst="rect">
            <a:avLst/>
          </a:prstGeom>
        </p:spPr>
      </p:pic>
    </p:spTree>
    <p:extLst>
      <p:ext uri="{BB962C8B-B14F-4D97-AF65-F5344CB8AC3E}">
        <p14:creationId xmlns:p14="http://schemas.microsoft.com/office/powerpoint/2010/main" val="2692070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92011BE-5DE3-40F1-B555-2DA6DE565FA4}"/>
              </a:ext>
            </a:extLst>
          </p:cNvPr>
          <p:cNvSpPr>
            <a:spLocks noGrp="1"/>
          </p:cNvSpPr>
          <p:nvPr>
            <p:ph type="body" sz="half" idx="2"/>
          </p:nvPr>
        </p:nvSpPr>
        <p:spPr>
          <a:xfrm>
            <a:off x="5034667" y="99340"/>
            <a:ext cx="6973399" cy="6758659"/>
          </a:xfrm>
        </p:spPr>
        <p:txBody>
          <a:bodyPr>
            <a:noAutofit/>
          </a:bodyPr>
          <a:lstStyle/>
          <a:p>
            <a:pPr marL="0" indent="0" algn="ctr" rtl="0" latinLnBrk="0">
              <a:spcBef>
                <a:spcPts val="1000"/>
              </a:spcBef>
              <a:spcAft>
                <a:spcPts val="0"/>
              </a:spcAft>
            </a:pPr>
            <a:r>
              <a:rPr lang="en-US" b="1" i="0" u="sng" dirty="0">
                <a:solidFill>
                  <a:srgbClr val="000000"/>
                </a:solidFill>
                <a:effectLst/>
              </a:rPr>
              <a:t>Agenda</a:t>
            </a:r>
            <a:endParaRPr lang="en-US" b="0" i="0" u="sng" dirty="0">
              <a:solidFill>
                <a:srgbClr val="222222"/>
              </a:solidFill>
              <a:effectLst/>
            </a:endParaRPr>
          </a:p>
          <a:p>
            <a:pPr marL="0" indent="0" algn="ctr" rtl="0" latinLnBrk="0">
              <a:spcBef>
                <a:spcPts val="1000"/>
              </a:spcBef>
              <a:spcAft>
                <a:spcPts val="0"/>
              </a:spcAft>
            </a:pPr>
            <a:r>
              <a:rPr lang="en-US" b="1" i="0" dirty="0">
                <a:solidFill>
                  <a:srgbClr val="000000"/>
                </a:solidFill>
                <a:effectLst/>
              </a:rPr>
              <a:t>Welcome/Know Your Neighbors Night</a:t>
            </a:r>
            <a:endParaRPr lang="en-US" b="0" i="0" dirty="0">
              <a:solidFill>
                <a:srgbClr val="222222"/>
              </a:solidFill>
              <a:effectLst/>
            </a:endParaRPr>
          </a:p>
          <a:p>
            <a:pPr marL="0" indent="0" algn="ctr" rtl="0" latinLnBrk="0">
              <a:spcBef>
                <a:spcPts val="1000"/>
              </a:spcBef>
              <a:spcAft>
                <a:spcPts val="0"/>
              </a:spcAft>
            </a:pPr>
            <a:r>
              <a:rPr lang="en-US" b="0" i="0" dirty="0">
                <a:solidFill>
                  <a:srgbClr val="000000"/>
                </a:solidFill>
                <a:effectLst/>
              </a:rPr>
              <a:t>Juliette Smith, President</a:t>
            </a:r>
            <a:endParaRPr lang="en-US" b="0" i="0" dirty="0">
              <a:solidFill>
                <a:srgbClr val="222222"/>
              </a:solidFill>
              <a:effectLst/>
            </a:endParaRPr>
          </a:p>
          <a:p>
            <a:pPr marL="0" indent="0" algn="ctr" rtl="0" latinLnBrk="0">
              <a:spcBef>
                <a:spcPts val="1000"/>
              </a:spcBef>
              <a:spcAft>
                <a:spcPts val="0"/>
              </a:spcAft>
            </a:pPr>
            <a:r>
              <a:rPr lang="en-US" b="1" dirty="0">
                <a:solidFill>
                  <a:srgbClr val="000000"/>
                </a:solidFill>
              </a:rPr>
              <a:t>Introduction to the 2023 Board</a:t>
            </a:r>
          </a:p>
          <a:p>
            <a:pPr marL="0" indent="0" algn="ctr" rtl="0" latinLnBrk="0">
              <a:spcBef>
                <a:spcPts val="1000"/>
              </a:spcBef>
              <a:spcAft>
                <a:spcPts val="0"/>
              </a:spcAft>
            </a:pPr>
            <a:r>
              <a:rPr lang="en-US" i="0" dirty="0">
                <a:solidFill>
                  <a:srgbClr val="000000"/>
                </a:solidFill>
                <a:effectLst/>
              </a:rPr>
              <a:t>Juliette Smith, President</a:t>
            </a:r>
          </a:p>
          <a:p>
            <a:pPr marL="0" indent="0" algn="ctr" rtl="0" latinLnBrk="0">
              <a:spcBef>
                <a:spcPts val="1000"/>
              </a:spcBef>
              <a:spcAft>
                <a:spcPts val="0"/>
              </a:spcAft>
            </a:pPr>
            <a:r>
              <a:rPr lang="en-US" b="1" dirty="0">
                <a:solidFill>
                  <a:srgbClr val="000000"/>
                </a:solidFill>
              </a:rPr>
              <a:t>District 14 City Council Candidates Q&amp;A</a:t>
            </a:r>
          </a:p>
          <a:p>
            <a:pPr marL="0" indent="0" algn="ctr" rtl="0" latinLnBrk="0">
              <a:spcBef>
                <a:spcPts val="1000"/>
              </a:spcBef>
              <a:spcAft>
                <a:spcPts val="0"/>
              </a:spcAft>
            </a:pPr>
            <a:r>
              <a:rPr lang="en-US" i="0" dirty="0">
                <a:solidFill>
                  <a:srgbClr val="000000"/>
                </a:solidFill>
                <a:effectLst/>
              </a:rPr>
              <a:t>Paul Ridley, Amanda Schulz, Joseph Miller (</a:t>
            </a:r>
            <a:r>
              <a:rPr lang="en-US" dirty="0">
                <a:solidFill>
                  <a:srgbClr val="000000"/>
                </a:solidFill>
              </a:rPr>
              <a:t>Moderate By Kathryn </a:t>
            </a:r>
            <a:r>
              <a:rPr lang="en-US" dirty="0" err="1">
                <a:solidFill>
                  <a:srgbClr val="000000"/>
                </a:solidFill>
              </a:rPr>
              <a:t>Luscri</a:t>
            </a:r>
            <a:r>
              <a:rPr lang="en-US" dirty="0">
                <a:solidFill>
                  <a:srgbClr val="000000"/>
                </a:solidFill>
              </a:rPr>
              <a:t>, Governance)</a:t>
            </a:r>
            <a:endParaRPr lang="en-US" i="0" dirty="0">
              <a:solidFill>
                <a:srgbClr val="000000"/>
              </a:solidFill>
              <a:effectLst/>
            </a:endParaRPr>
          </a:p>
          <a:p>
            <a:pPr marL="0" indent="0" algn="ctr" rtl="0" latinLnBrk="0">
              <a:spcBef>
                <a:spcPts val="1000"/>
              </a:spcBef>
              <a:spcAft>
                <a:spcPts val="0"/>
              </a:spcAft>
            </a:pPr>
            <a:r>
              <a:rPr lang="en-US" b="1" i="0" dirty="0">
                <a:solidFill>
                  <a:srgbClr val="000000"/>
                </a:solidFill>
                <a:effectLst/>
              </a:rPr>
              <a:t>Real Estate Report</a:t>
            </a:r>
            <a:endParaRPr lang="en-US" b="0" i="0" dirty="0">
              <a:solidFill>
                <a:srgbClr val="222222"/>
              </a:solidFill>
              <a:effectLst/>
            </a:endParaRPr>
          </a:p>
          <a:p>
            <a:pPr marL="0" indent="0" algn="ctr" latinLnBrk="0">
              <a:spcBef>
                <a:spcPts val="1000"/>
              </a:spcBef>
              <a:spcAft>
                <a:spcPts val="0"/>
              </a:spcAft>
            </a:pPr>
            <a:r>
              <a:rPr lang="en-US" b="0" i="0" dirty="0">
                <a:solidFill>
                  <a:srgbClr val="000000"/>
                </a:solidFill>
                <a:effectLst/>
              </a:rPr>
              <a:t>Anne Tudhope, TX Lake &amp; Land</a:t>
            </a:r>
            <a:endParaRPr lang="en-US" b="0" i="0" dirty="0">
              <a:solidFill>
                <a:srgbClr val="222222"/>
              </a:solidFill>
              <a:effectLst/>
            </a:endParaRPr>
          </a:p>
          <a:p>
            <a:pPr marL="0" indent="0" algn="ctr" rtl="0" latinLnBrk="0">
              <a:spcBef>
                <a:spcPts val="1000"/>
              </a:spcBef>
              <a:spcAft>
                <a:spcPts val="0"/>
              </a:spcAft>
            </a:pPr>
            <a:r>
              <a:rPr lang="en-US" b="1" i="0" dirty="0">
                <a:solidFill>
                  <a:srgbClr val="000000"/>
                </a:solidFill>
                <a:effectLst/>
              </a:rPr>
              <a:t>ENP Update</a:t>
            </a:r>
            <a:endParaRPr lang="en-US" b="0" i="0" dirty="0">
              <a:solidFill>
                <a:srgbClr val="222222"/>
              </a:solidFill>
              <a:effectLst/>
            </a:endParaRPr>
          </a:p>
          <a:p>
            <a:pPr marL="0" indent="0" algn="ctr" rtl="0" latinLnBrk="0">
              <a:spcBef>
                <a:spcPts val="1000"/>
              </a:spcBef>
              <a:spcAft>
                <a:spcPts val="0"/>
              </a:spcAft>
            </a:pPr>
            <a:r>
              <a:rPr lang="en-US" b="0" i="0" dirty="0">
                <a:solidFill>
                  <a:srgbClr val="000000"/>
                </a:solidFill>
                <a:effectLst/>
              </a:rPr>
              <a:t>Anne Tudhope, ENP Chair</a:t>
            </a:r>
            <a:endParaRPr lang="en-US" b="0" i="0" dirty="0">
              <a:solidFill>
                <a:srgbClr val="222222"/>
              </a:solidFill>
              <a:effectLst/>
            </a:endParaRPr>
          </a:p>
          <a:p>
            <a:pPr marL="0" indent="0" algn="ctr" rtl="0" latinLnBrk="0">
              <a:spcBef>
                <a:spcPts val="1000"/>
              </a:spcBef>
              <a:spcAft>
                <a:spcPts val="0"/>
              </a:spcAft>
            </a:pPr>
            <a:r>
              <a:rPr lang="en-US" b="1" i="0" dirty="0">
                <a:solidFill>
                  <a:srgbClr val="000000"/>
                </a:solidFill>
                <a:effectLst/>
              </a:rPr>
              <a:t>Treasurer Report</a:t>
            </a:r>
            <a:endParaRPr lang="en-US" b="0" i="0" dirty="0">
              <a:solidFill>
                <a:srgbClr val="222222"/>
              </a:solidFill>
              <a:effectLst/>
            </a:endParaRPr>
          </a:p>
          <a:p>
            <a:pPr marL="0" indent="0" algn="ctr" rtl="0" latinLnBrk="0">
              <a:spcBef>
                <a:spcPts val="1000"/>
              </a:spcBef>
              <a:spcAft>
                <a:spcPts val="0"/>
              </a:spcAft>
            </a:pPr>
            <a:r>
              <a:rPr lang="en-US" b="0" i="0" dirty="0">
                <a:solidFill>
                  <a:srgbClr val="000000"/>
                </a:solidFill>
                <a:effectLst/>
              </a:rPr>
              <a:t>Janet </a:t>
            </a:r>
            <a:r>
              <a:rPr lang="en-US" b="0" i="0" dirty="0" err="1">
                <a:solidFill>
                  <a:srgbClr val="000000"/>
                </a:solidFill>
                <a:effectLst/>
              </a:rPr>
              <a:t>Stegner</a:t>
            </a:r>
            <a:r>
              <a:rPr lang="en-US" b="0" i="0" dirty="0">
                <a:solidFill>
                  <a:srgbClr val="000000"/>
                </a:solidFill>
                <a:effectLst/>
              </a:rPr>
              <a:t>, Treasurer</a:t>
            </a:r>
            <a:endParaRPr lang="en-US" b="0" i="0" dirty="0">
              <a:solidFill>
                <a:srgbClr val="222222"/>
              </a:solidFill>
              <a:effectLst/>
            </a:endParaRPr>
          </a:p>
          <a:p>
            <a:pPr marL="0" indent="0" algn="ctr" rtl="0" latinLnBrk="0">
              <a:spcBef>
                <a:spcPts val="1000"/>
              </a:spcBef>
              <a:spcAft>
                <a:spcPts val="0"/>
              </a:spcAft>
            </a:pPr>
            <a:r>
              <a:rPr lang="en-US" b="1" i="0" dirty="0">
                <a:solidFill>
                  <a:srgbClr val="000000"/>
                </a:solidFill>
                <a:effectLst/>
              </a:rPr>
              <a:t>Social Update</a:t>
            </a:r>
            <a:endParaRPr lang="en-US" b="0" i="0" dirty="0">
              <a:solidFill>
                <a:srgbClr val="222222"/>
              </a:solidFill>
              <a:effectLst/>
            </a:endParaRPr>
          </a:p>
          <a:p>
            <a:pPr marL="0" indent="0" algn="ctr" rtl="0" latinLnBrk="0">
              <a:spcBef>
                <a:spcPts val="1000"/>
              </a:spcBef>
              <a:spcAft>
                <a:spcPts val="0"/>
              </a:spcAft>
            </a:pPr>
            <a:r>
              <a:rPr lang="en-US" b="0" i="0" dirty="0">
                <a:solidFill>
                  <a:srgbClr val="000000"/>
                </a:solidFill>
                <a:effectLst/>
              </a:rPr>
              <a:t>Eileen Thomas, Social Chair</a:t>
            </a:r>
            <a:endParaRPr lang="en-US" b="0" i="0" dirty="0">
              <a:solidFill>
                <a:srgbClr val="222222"/>
              </a:solidFill>
              <a:effectLst/>
            </a:endParaRPr>
          </a:p>
          <a:p>
            <a:pPr marL="0" indent="0" algn="ctr" rtl="0" latinLnBrk="0">
              <a:spcBef>
                <a:spcPts val="1000"/>
              </a:spcBef>
              <a:spcAft>
                <a:spcPts val="0"/>
              </a:spcAft>
            </a:pPr>
            <a:r>
              <a:rPr lang="en-US" b="1" i="0" dirty="0">
                <a:solidFill>
                  <a:srgbClr val="000000"/>
                </a:solidFill>
                <a:effectLst/>
              </a:rPr>
              <a:t>HSMNA Board Q&amp;A</a:t>
            </a:r>
          </a:p>
          <a:p>
            <a:pPr marL="0" indent="0" algn="ctr" rtl="0" latinLnBrk="0">
              <a:spcBef>
                <a:spcPts val="1000"/>
              </a:spcBef>
              <a:spcAft>
                <a:spcPts val="0"/>
              </a:spcAft>
            </a:pPr>
            <a:r>
              <a:rPr lang="en-US" dirty="0">
                <a:solidFill>
                  <a:srgbClr val="000000"/>
                </a:solidFill>
              </a:rPr>
              <a:t>HSMNA Board of Directors</a:t>
            </a:r>
            <a:endParaRPr lang="en-US" i="0" dirty="0">
              <a:solidFill>
                <a:srgbClr val="000000"/>
              </a:solidFill>
              <a:effectLst/>
            </a:endParaRPr>
          </a:p>
          <a:p>
            <a:pPr marL="0" indent="0" algn="ctr" rtl="0" latinLnBrk="0">
              <a:spcBef>
                <a:spcPts val="1000"/>
              </a:spcBef>
              <a:spcAft>
                <a:spcPts val="0"/>
              </a:spcAft>
            </a:pPr>
            <a:r>
              <a:rPr lang="en-US" b="1" i="0" dirty="0">
                <a:solidFill>
                  <a:srgbClr val="000000"/>
                </a:solidFill>
                <a:effectLst/>
              </a:rPr>
              <a:t>Closing Remarks</a:t>
            </a:r>
          </a:p>
          <a:p>
            <a:pPr marL="0" indent="0" algn="ctr" rtl="0" latinLnBrk="0">
              <a:spcBef>
                <a:spcPts val="1000"/>
              </a:spcBef>
              <a:spcAft>
                <a:spcPts val="0"/>
              </a:spcAft>
            </a:pPr>
            <a:r>
              <a:rPr lang="en-US" b="0" i="0" dirty="0">
                <a:solidFill>
                  <a:srgbClr val="222222"/>
                </a:solidFill>
                <a:effectLst/>
              </a:rPr>
              <a:t>Juliette Smith, President</a:t>
            </a:r>
          </a:p>
          <a:p>
            <a:pPr algn="ctr"/>
            <a:endParaRPr lang="en-US" sz="1400" dirty="0"/>
          </a:p>
        </p:txBody>
      </p:sp>
      <p:pic>
        <p:nvPicPr>
          <p:cNvPr id="12" name="Picture 11">
            <a:extLst>
              <a:ext uri="{FF2B5EF4-FFF2-40B4-BE49-F238E27FC236}">
                <a16:creationId xmlns:a16="http://schemas.microsoft.com/office/drawing/2014/main" id="{B08A9FBC-E266-41DE-BD3A-2242C1D7AE1E}"/>
              </a:ext>
            </a:extLst>
          </p:cNvPr>
          <p:cNvPicPr>
            <a:picLocks noChangeAspect="1"/>
          </p:cNvPicPr>
          <p:nvPr/>
        </p:nvPicPr>
        <p:blipFill>
          <a:blip r:embed="rId2"/>
          <a:stretch>
            <a:fillRect/>
          </a:stretch>
        </p:blipFill>
        <p:spPr>
          <a:xfrm>
            <a:off x="506721" y="1791518"/>
            <a:ext cx="5265822" cy="3274963"/>
          </a:xfrm>
          <a:prstGeom prst="rect">
            <a:avLst/>
          </a:prstGeom>
        </p:spPr>
      </p:pic>
    </p:spTree>
    <p:extLst>
      <p:ext uri="{BB962C8B-B14F-4D97-AF65-F5344CB8AC3E}">
        <p14:creationId xmlns:p14="http://schemas.microsoft.com/office/powerpoint/2010/main" val="80794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250E9-F808-10C7-DE1A-C9260DA45AA9}"/>
              </a:ext>
            </a:extLst>
          </p:cNvPr>
          <p:cNvPicPr>
            <a:picLocks noChangeAspect="1"/>
          </p:cNvPicPr>
          <p:nvPr/>
        </p:nvPicPr>
        <p:blipFill>
          <a:blip r:embed="rId2"/>
          <a:stretch>
            <a:fillRect/>
          </a:stretch>
        </p:blipFill>
        <p:spPr>
          <a:xfrm>
            <a:off x="1644618" y="0"/>
            <a:ext cx="8902764" cy="6858000"/>
          </a:xfrm>
          <a:prstGeom prst="rect">
            <a:avLst/>
          </a:prstGeom>
        </p:spPr>
      </p:pic>
      <p:pic>
        <p:nvPicPr>
          <p:cNvPr id="2" name="Picture 1" descr="Logo&#10;&#10;Description automatically generated">
            <a:extLst>
              <a:ext uri="{FF2B5EF4-FFF2-40B4-BE49-F238E27FC236}">
                <a16:creationId xmlns:a16="http://schemas.microsoft.com/office/drawing/2014/main" id="{3CEDEBCD-E142-68BB-5E02-1958BCB8BB8A}"/>
              </a:ext>
            </a:extLst>
          </p:cNvPr>
          <p:cNvPicPr>
            <a:picLocks noChangeAspect="1"/>
          </p:cNvPicPr>
          <p:nvPr/>
        </p:nvPicPr>
        <p:blipFill>
          <a:blip r:embed="rId3"/>
          <a:stretch>
            <a:fillRect/>
          </a:stretch>
        </p:blipFill>
        <p:spPr>
          <a:xfrm>
            <a:off x="132982" y="6034830"/>
            <a:ext cx="1027998" cy="639341"/>
          </a:xfrm>
          <a:prstGeom prst="rect">
            <a:avLst/>
          </a:prstGeom>
        </p:spPr>
      </p:pic>
    </p:spTree>
    <p:extLst>
      <p:ext uri="{BB962C8B-B14F-4D97-AF65-F5344CB8AC3E}">
        <p14:creationId xmlns:p14="http://schemas.microsoft.com/office/powerpoint/2010/main" val="9859474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72B67-9749-D392-A9FA-6817A4F9FDD1}"/>
              </a:ext>
            </a:extLst>
          </p:cNvPr>
          <p:cNvPicPr>
            <a:picLocks noChangeAspect="1"/>
          </p:cNvPicPr>
          <p:nvPr/>
        </p:nvPicPr>
        <p:blipFill>
          <a:blip r:embed="rId2"/>
          <a:stretch>
            <a:fillRect/>
          </a:stretch>
        </p:blipFill>
        <p:spPr>
          <a:xfrm>
            <a:off x="1689735" y="0"/>
            <a:ext cx="8812530" cy="6858000"/>
          </a:xfrm>
          <a:prstGeom prst="rect">
            <a:avLst/>
          </a:prstGeom>
        </p:spPr>
      </p:pic>
      <p:pic>
        <p:nvPicPr>
          <p:cNvPr id="2" name="Picture 1" descr="Logo&#10;&#10;Description automatically generated">
            <a:extLst>
              <a:ext uri="{FF2B5EF4-FFF2-40B4-BE49-F238E27FC236}">
                <a16:creationId xmlns:a16="http://schemas.microsoft.com/office/drawing/2014/main" id="{516F09DC-148E-C7AE-87CE-60A1CFBFC314}"/>
              </a:ext>
            </a:extLst>
          </p:cNvPr>
          <p:cNvPicPr>
            <a:picLocks noChangeAspect="1"/>
          </p:cNvPicPr>
          <p:nvPr/>
        </p:nvPicPr>
        <p:blipFill>
          <a:blip r:embed="rId3"/>
          <a:stretch>
            <a:fillRect/>
          </a:stretch>
        </p:blipFill>
        <p:spPr>
          <a:xfrm>
            <a:off x="132982" y="5876818"/>
            <a:ext cx="1282068" cy="797354"/>
          </a:xfrm>
          <a:prstGeom prst="rect">
            <a:avLst/>
          </a:prstGeom>
        </p:spPr>
      </p:pic>
    </p:spTree>
    <p:extLst>
      <p:ext uri="{BB962C8B-B14F-4D97-AF65-F5344CB8AC3E}">
        <p14:creationId xmlns:p14="http://schemas.microsoft.com/office/powerpoint/2010/main" val="9770346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74AE3-F7CE-C95B-77A7-B17BBCBEAD48}"/>
              </a:ext>
            </a:extLst>
          </p:cNvPr>
          <p:cNvPicPr>
            <a:picLocks noChangeAspect="1"/>
          </p:cNvPicPr>
          <p:nvPr/>
        </p:nvPicPr>
        <p:blipFill>
          <a:blip r:embed="rId2"/>
          <a:stretch>
            <a:fillRect/>
          </a:stretch>
        </p:blipFill>
        <p:spPr>
          <a:xfrm>
            <a:off x="1686475" y="0"/>
            <a:ext cx="8819049" cy="6858000"/>
          </a:xfrm>
          <a:prstGeom prst="rect">
            <a:avLst/>
          </a:prstGeom>
        </p:spPr>
      </p:pic>
      <p:pic>
        <p:nvPicPr>
          <p:cNvPr id="2" name="Picture 1" descr="Logo&#10;&#10;Description automatically generated">
            <a:extLst>
              <a:ext uri="{FF2B5EF4-FFF2-40B4-BE49-F238E27FC236}">
                <a16:creationId xmlns:a16="http://schemas.microsoft.com/office/drawing/2014/main" id="{6E6C10E7-01A8-49CE-4657-92C52CDAD388}"/>
              </a:ext>
            </a:extLst>
          </p:cNvPr>
          <p:cNvPicPr>
            <a:picLocks noChangeAspect="1"/>
          </p:cNvPicPr>
          <p:nvPr/>
        </p:nvPicPr>
        <p:blipFill>
          <a:blip r:embed="rId3"/>
          <a:stretch>
            <a:fillRect/>
          </a:stretch>
        </p:blipFill>
        <p:spPr>
          <a:xfrm>
            <a:off x="132982" y="5913424"/>
            <a:ext cx="1223207" cy="760747"/>
          </a:xfrm>
          <a:prstGeom prst="rect">
            <a:avLst/>
          </a:prstGeom>
        </p:spPr>
      </p:pic>
    </p:spTree>
    <p:extLst>
      <p:ext uri="{BB962C8B-B14F-4D97-AF65-F5344CB8AC3E}">
        <p14:creationId xmlns:p14="http://schemas.microsoft.com/office/powerpoint/2010/main" val="17816636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3FED32-024E-7C6F-164D-C4AE2E8AE894}"/>
              </a:ext>
            </a:extLst>
          </p:cNvPr>
          <p:cNvPicPr>
            <a:picLocks noChangeAspect="1"/>
          </p:cNvPicPr>
          <p:nvPr/>
        </p:nvPicPr>
        <p:blipFill>
          <a:blip r:embed="rId2"/>
          <a:stretch>
            <a:fillRect/>
          </a:stretch>
        </p:blipFill>
        <p:spPr>
          <a:xfrm>
            <a:off x="1661159" y="0"/>
            <a:ext cx="8869681" cy="6858000"/>
          </a:xfrm>
          <a:prstGeom prst="rect">
            <a:avLst/>
          </a:prstGeom>
        </p:spPr>
      </p:pic>
      <p:pic>
        <p:nvPicPr>
          <p:cNvPr id="2" name="Picture 1" descr="Logo&#10;&#10;Description automatically generated">
            <a:extLst>
              <a:ext uri="{FF2B5EF4-FFF2-40B4-BE49-F238E27FC236}">
                <a16:creationId xmlns:a16="http://schemas.microsoft.com/office/drawing/2014/main" id="{5D8C032C-7698-4782-A37C-147318489B4B}"/>
              </a:ext>
            </a:extLst>
          </p:cNvPr>
          <p:cNvPicPr>
            <a:picLocks noChangeAspect="1"/>
          </p:cNvPicPr>
          <p:nvPr/>
        </p:nvPicPr>
        <p:blipFill>
          <a:blip r:embed="rId3"/>
          <a:stretch>
            <a:fillRect/>
          </a:stretch>
        </p:blipFill>
        <p:spPr>
          <a:xfrm>
            <a:off x="132982" y="5989834"/>
            <a:ext cx="1100349" cy="684338"/>
          </a:xfrm>
          <a:prstGeom prst="rect">
            <a:avLst/>
          </a:prstGeom>
        </p:spPr>
      </p:pic>
    </p:spTree>
    <p:extLst>
      <p:ext uri="{BB962C8B-B14F-4D97-AF65-F5344CB8AC3E}">
        <p14:creationId xmlns:p14="http://schemas.microsoft.com/office/powerpoint/2010/main" val="42667327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466D8D-EF93-CAC7-6D41-61BE9CE918EC}"/>
              </a:ext>
            </a:extLst>
          </p:cNvPr>
          <p:cNvPicPr>
            <a:picLocks noChangeAspect="1"/>
          </p:cNvPicPr>
          <p:nvPr/>
        </p:nvPicPr>
        <p:blipFill>
          <a:blip r:embed="rId2"/>
          <a:stretch>
            <a:fillRect/>
          </a:stretch>
        </p:blipFill>
        <p:spPr>
          <a:xfrm>
            <a:off x="0" y="0"/>
            <a:ext cx="9425820" cy="5193322"/>
          </a:xfrm>
          <a:prstGeom prst="rect">
            <a:avLst/>
          </a:prstGeom>
        </p:spPr>
      </p:pic>
      <p:pic>
        <p:nvPicPr>
          <p:cNvPr id="5" name="Picture 4">
            <a:extLst>
              <a:ext uri="{FF2B5EF4-FFF2-40B4-BE49-F238E27FC236}">
                <a16:creationId xmlns:a16="http://schemas.microsoft.com/office/drawing/2014/main" id="{7B4C7564-FD17-19FA-9E24-2AAB2072FAA2}"/>
              </a:ext>
            </a:extLst>
          </p:cNvPr>
          <p:cNvPicPr>
            <a:picLocks noChangeAspect="1"/>
          </p:cNvPicPr>
          <p:nvPr/>
        </p:nvPicPr>
        <p:blipFill>
          <a:blip r:embed="rId3"/>
          <a:stretch>
            <a:fillRect/>
          </a:stretch>
        </p:blipFill>
        <p:spPr>
          <a:xfrm>
            <a:off x="5553910" y="2989385"/>
            <a:ext cx="6638090" cy="3423090"/>
          </a:xfrm>
          <a:prstGeom prst="rect">
            <a:avLst/>
          </a:prstGeom>
        </p:spPr>
      </p:pic>
      <p:sp>
        <p:nvSpPr>
          <p:cNvPr id="6" name="Rounded Rectangle 5">
            <a:extLst>
              <a:ext uri="{FF2B5EF4-FFF2-40B4-BE49-F238E27FC236}">
                <a16:creationId xmlns:a16="http://schemas.microsoft.com/office/drawing/2014/main" id="{03502530-7507-80C7-4A9F-CC849D597436}"/>
              </a:ext>
            </a:extLst>
          </p:cNvPr>
          <p:cNvSpPr/>
          <p:nvPr/>
        </p:nvSpPr>
        <p:spPr>
          <a:xfrm>
            <a:off x="8053754" y="4853354"/>
            <a:ext cx="4138246" cy="609600"/>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10;&#10;Description automatically generated">
            <a:extLst>
              <a:ext uri="{FF2B5EF4-FFF2-40B4-BE49-F238E27FC236}">
                <a16:creationId xmlns:a16="http://schemas.microsoft.com/office/drawing/2014/main" id="{4953A067-50A5-17BD-2C64-CEB63E59AB4E}"/>
              </a:ext>
            </a:extLst>
          </p:cNvPr>
          <p:cNvPicPr>
            <a:picLocks noChangeAspect="1"/>
          </p:cNvPicPr>
          <p:nvPr/>
        </p:nvPicPr>
        <p:blipFill>
          <a:blip r:embed="rId4"/>
          <a:stretch>
            <a:fillRect/>
          </a:stretch>
        </p:blipFill>
        <p:spPr>
          <a:xfrm>
            <a:off x="132982" y="5779240"/>
            <a:ext cx="1438964" cy="894932"/>
          </a:xfrm>
          <a:prstGeom prst="rect">
            <a:avLst/>
          </a:prstGeom>
        </p:spPr>
      </p:pic>
    </p:spTree>
    <p:extLst>
      <p:ext uri="{BB962C8B-B14F-4D97-AF65-F5344CB8AC3E}">
        <p14:creationId xmlns:p14="http://schemas.microsoft.com/office/powerpoint/2010/main" val="26792897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169140-9D6B-AC96-A72D-79419FFE53DA}"/>
              </a:ext>
            </a:extLst>
          </p:cNvPr>
          <p:cNvPicPr>
            <a:picLocks noChangeAspect="1"/>
          </p:cNvPicPr>
          <p:nvPr/>
        </p:nvPicPr>
        <p:blipFill>
          <a:blip r:embed="rId2"/>
          <a:stretch>
            <a:fillRect/>
          </a:stretch>
        </p:blipFill>
        <p:spPr>
          <a:xfrm>
            <a:off x="383143" y="715107"/>
            <a:ext cx="11672490" cy="5545015"/>
          </a:xfrm>
          <a:prstGeom prst="rect">
            <a:avLst/>
          </a:prstGeom>
        </p:spPr>
      </p:pic>
      <p:pic>
        <p:nvPicPr>
          <p:cNvPr id="2" name="Picture 1" descr="Logo&#10;&#10;Description automatically generated">
            <a:extLst>
              <a:ext uri="{FF2B5EF4-FFF2-40B4-BE49-F238E27FC236}">
                <a16:creationId xmlns:a16="http://schemas.microsoft.com/office/drawing/2014/main" id="{6CD847FD-F4CE-D344-AD07-47552505F7A5}"/>
              </a:ext>
            </a:extLst>
          </p:cNvPr>
          <p:cNvPicPr>
            <a:picLocks noChangeAspect="1"/>
          </p:cNvPicPr>
          <p:nvPr/>
        </p:nvPicPr>
        <p:blipFill>
          <a:blip r:embed="rId3"/>
          <a:stretch>
            <a:fillRect/>
          </a:stretch>
        </p:blipFill>
        <p:spPr>
          <a:xfrm>
            <a:off x="132982" y="5779240"/>
            <a:ext cx="1438964" cy="894932"/>
          </a:xfrm>
          <a:prstGeom prst="rect">
            <a:avLst/>
          </a:prstGeom>
        </p:spPr>
      </p:pic>
    </p:spTree>
    <p:extLst>
      <p:ext uri="{BB962C8B-B14F-4D97-AF65-F5344CB8AC3E}">
        <p14:creationId xmlns:p14="http://schemas.microsoft.com/office/powerpoint/2010/main" val="1650758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5447E6-401D-45E4-B131-E2B1CAC8261E}"/>
              </a:ext>
            </a:extLst>
          </p:cNvPr>
          <p:cNvPicPr>
            <a:picLocks noChangeAspect="1"/>
          </p:cNvPicPr>
          <p:nvPr/>
        </p:nvPicPr>
        <p:blipFill>
          <a:blip r:embed="rId2"/>
          <a:stretch>
            <a:fillRect/>
          </a:stretch>
        </p:blipFill>
        <p:spPr>
          <a:xfrm>
            <a:off x="799555" y="1960896"/>
            <a:ext cx="4721135" cy="2936207"/>
          </a:xfrm>
          <a:prstGeom prst="rect">
            <a:avLst/>
          </a:prstGeom>
        </p:spPr>
      </p:pic>
      <p:sp>
        <p:nvSpPr>
          <p:cNvPr id="10" name="Text Placeholder 9">
            <a:extLst>
              <a:ext uri="{FF2B5EF4-FFF2-40B4-BE49-F238E27FC236}">
                <a16:creationId xmlns:a16="http://schemas.microsoft.com/office/drawing/2014/main" id="{7B232ECB-87B9-480F-B207-066197A64026}"/>
              </a:ext>
            </a:extLst>
          </p:cNvPr>
          <p:cNvSpPr>
            <a:spLocks noGrp="1"/>
          </p:cNvSpPr>
          <p:nvPr>
            <p:ph type="body" sz="half" idx="2"/>
          </p:nvPr>
        </p:nvSpPr>
        <p:spPr>
          <a:xfrm>
            <a:off x="5520690" y="3070710"/>
            <a:ext cx="6156815" cy="1426187"/>
          </a:xfrm>
        </p:spPr>
        <p:txBody>
          <a:bodyPr>
            <a:normAutofit/>
          </a:bodyPr>
          <a:lstStyle/>
          <a:p>
            <a:pPr algn="ctr"/>
            <a:r>
              <a:rPr lang="en-US" sz="3600" dirty="0"/>
              <a:t>Extended Neighborhood Patrol</a:t>
            </a:r>
          </a:p>
          <a:p>
            <a:pPr algn="ctr"/>
            <a:r>
              <a:rPr lang="en-US" sz="1900" dirty="0"/>
              <a:t>Anne Tudhope, ENP Chair</a:t>
            </a:r>
          </a:p>
        </p:txBody>
      </p:sp>
    </p:spTree>
    <p:extLst>
      <p:ext uri="{BB962C8B-B14F-4D97-AF65-F5344CB8AC3E}">
        <p14:creationId xmlns:p14="http://schemas.microsoft.com/office/powerpoint/2010/main" val="172547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09610-A0CF-B5EC-E6C4-F03658265856}"/>
              </a:ext>
            </a:extLst>
          </p:cNvPr>
          <p:cNvSpPr>
            <a:spLocks noGrp="1"/>
          </p:cNvSpPr>
          <p:nvPr>
            <p:ph type="title"/>
          </p:nvPr>
        </p:nvSpPr>
        <p:spPr>
          <a:xfrm>
            <a:off x="839788" y="457200"/>
            <a:ext cx="3932237" cy="530225"/>
          </a:xfrm>
        </p:spPr>
        <p:txBody>
          <a:bodyPr>
            <a:normAutofit fontScale="90000"/>
          </a:bodyPr>
          <a:lstStyle/>
          <a:p>
            <a:r>
              <a:rPr lang="en-US" b="1" u="sng" dirty="0"/>
              <a:t>ENP Officer Team</a:t>
            </a:r>
          </a:p>
        </p:txBody>
      </p:sp>
      <p:sp>
        <p:nvSpPr>
          <p:cNvPr id="4" name="Text Placeholder 3">
            <a:extLst>
              <a:ext uri="{FF2B5EF4-FFF2-40B4-BE49-F238E27FC236}">
                <a16:creationId xmlns:a16="http://schemas.microsoft.com/office/drawing/2014/main" id="{8EA699B6-FA94-AC71-2001-CAEF34A81340}"/>
              </a:ext>
            </a:extLst>
          </p:cNvPr>
          <p:cNvSpPr>
            <a:spLocks noGrp="1"/>
          </p:cNvSpPr>
          <p:nvPr>
            <p:ph type="body" sz="half" idx="2"/>
          </p:nvPr>
        </p:nvSpPr>
        <p:spPr>
          <a:xfrm>
            <a:off x="836612" y="1154693"/>
            <a:ext cx="3935413" cy="4881563"/>
          </a:xfrm>
        </p:spPr>
        <p:txBody>
          <a:bodyPr>
            <a:normAutofit/>
          </a:bodyPr>
          <a:lstStyle/>
          <a:p>
            <a:r>
              <a:rPr lang="en-US" sz="2100" b="1" dirty="0"/>
              <a:t>Officer Kirk Hesse </a:t>
            </a:r>
            <a:r>
              <a:rPr lang="en-US" sz="2100" dirty="0"/>
              <a:t>– ENP Coordinator and member of out team for the past 3 years</a:t>
            </a:r>
          </a:p>
          <a:p>
            <a:endParaRPr lang="en-US" sz="2100" dirty="0"/>
          </a:p>
          <a:p>
            <a:endParaRPr lang="en-US" sz="2100" dirty="0"/>
          </a:p>
          <a:p>
            <a:r>
              <a:rPr lang="en-US" sz="2100" b="1" dirty="0"/>
              <a:t>Officer Reginal Knox </a:t>
            </a:r>
            <a:r>
              <a:rPr lang="en-US" sz="2100" dirty="0"/>
              <a:t>– new to our team.  Has been working in our neighborhood since the Home Tour.</a:t>
            </a:r>
          </a:p>
          <a:p>
            <a:endParaRPr lang="en-US" sz="2100" dirty="0"/>
          </a:p>
          <a:p>
            <a:endParaRPr lang="en-US" sz="2100" dirty="0"/>
          </a:p>
          <a:p>
            <a:endParaRPr lang="en-US" dirty="0"/>
          </a:p>
        </p:txBody>
      </p:sp>
      <p:pic>
        <p:nvPicPr>
          <p:cNvPr id="14" name="Content Placeholder 13">
            <a:extLst>
              <a:ext uri="{FF2B5EF4-FFF2-40B4-BE49-F238E27FC236}">
                <a16:creationId xmlns:a16="http://schemas.microsoft.com/office/drawing/2014/main" id="{31489F7E-12D3-6013-7658-CC63492756C7}"/>
              </a:ext>
            </a:extLst>
          </p:cNvPr>
          <p:cNvPicPr>
            <a:picLocks noGrp="1" noChangeAspect="1"/>
          </p:cNvPicPr>
          <p:nvPr>
            <p:ph idx="1"/>
          </p:nvPr>
        </p:nvPicPr>
        <p:blipFill>
          <a:blip r:embed="rId2"/>
          <a:stretch>
            <a:fillRect/>
          </a:stretch>
        </p:blipFill>
        <p:spPr>
          <a:xfrm>
            <a:off x="5697757" y="592371"/>
            <a:ext cx="2168427" cy="5219530"/>
          </a:xfrm>
        </p:spPr>
      </p:pic>
      <p:sp>
        <p:nvSpPr>
          <p:cNvPr id="15" name="TextBox 14">
            <a:extLst>
              <a:ext uri="{FF2B5EF4-FFF2-40B4-BE49-F238E27FC236}">
                <a16:creationId xmlns:a16="http://schemas.microsoft.com/office/drawing/2014/main" id="{FBC22228-FFBB-6AE1-E58D-1B977C3C6DCD}"/>
              </a:ext>
            </a:extLst>
          </p:cNvPr>
          <p:cNvSpPr txBox="1"/>
          <p:nvPr/>
        </p:nvSpPr>
        <p:spPr>
          <a:xfrm>
            <a:off x="5979464" y="5868989"/>
            <a:ext cx="1429559" cy="369332"/>
          </a:xfrm>
          <a:prstGeom prst="rect">
            <a:avLst/>
          </a:prstGeom>
          <a:noFill/>
        </p:spPr>
        <p:txBody>
          <a:bodyPr wrap="none" rtlCol="0">
            <a:spAutoFit/>
          </a:bodyPr>
          <a:lstStyle/>
          <a:p>
            <a:r>
              <a:rPr lang="en-US" dirty="0"/>
              <a:t>Officer Hesse</a:t>
            </a:r>
          </a:p>
        </p:txBody>
      </p:sp>
      <p:sp>
        <p:nvSpPr>
          <p:cNvPr id="18" name="TextBox 17">
            <a:extLst>
              <a:ext uri="{FF2B5EF4-FFF2-40B4-BE49-F238E27FC236}">
                <a16:creationId xmlns:a16="http://schemas.microsoft.com/office/drawing/2014/main" id="{E74507C6-6025-28E8-D882-35711793F74A}"/>
              </a:ext>
            </a:extLst>
          </p:cNvPr>
          <p:cNvSpPr txBox="1"/>
          <p:nvPr/>
        </p:nvSpPr>
        <p:spPr>
          <a:xfrm>
            <a:off x="8886092" y="5868989"/>
            <a:ext cx="1883030" cy="369332"/>
          </a:xfrm>
          <a:prstGeom prst="rect">
            <a:avLst/>
          </a:prstGeom>
          <a:noFill/>
        </p:spPr>
        <p:txBody>
          <a:bodyPr wrap="square" rtlCol="0">
            <a:spAutoFit/>
          </a:bodyPr>
          <a:lstStyle/>
          <a:p>
            <a:r>
              <a:rPr lang="en-US" dirty="0"/>
              <a:t>Officer Knox</a:t>
            </a:r>
          </a:p>
        </p:txBody>
      </p:sp>
      <p:pic>
        <p:nvPicPr>
          <p:cNvPr id="5" name="Picture 4">
            <a:extLst>
              <a:ext uri="{FF2B5EF4-FFF2-40B4-BE49-F238E27FC236}">
                <a16:creationId xmlns:a16="http://schemas.microsoft.com/office/drawing/2014/main" id="{62A02840-491B-B916-023B-D0E487E127BB}"/>
              </a:ext>
            </a:extLst>
          </p:cNvPr>
          <p:cNvPicPr>
            <a:picLocks noChangeAspect="1"/>
          </p:cNvPicPr>
          <p:nvPr/>
        </p:nvPicPr>
        <p:blipFill>
          <a:blip r:embed="rId3"/>
          <a:stretch>
            <a:fillRect/>
          </a:stretch>
        </p:blipFill>
        <p:spPr>
          <a:xfrm rot="5400000">
            <a:off x="7305364" y="1244813"/>
            <a:ext cx="5219531" cy="3914648"/>
          </a:xfrm>
          <a:prstGeom prst="rect">
            <a:avLst/>
          </a:prstGeom>
        </p:spPr>
      </p:pic>
      <p:pic>
        <p:nvPicPr>
          <p:cNvPr id="3" name="Picture 2" descr="Logo&#10;&#10;Description automatically generated">
            <a:extLst>
              <a:ext uri="{FF2B5EF4-FFF2-40B4-BE49-F238E27FC236}">
                <a16:creationId xmlns:a16="http://schemas.microsoft.com/office/drawing/2014/main" id="{F60C0EF6-F017-F066-B006-78F0990145CF}"/>
              </a:ext>
            </a:extLst>
          </p:cNvPr>
          <p:cNvPicPr>
            <a:picLocks noChangeAspect="1"/>
          </p:cNvPicPr>
          <p:nvPr/>
        </p:nvPicPr>
        <p:blipFill>
          <a:blip r:embed="rId4"/>
          <a:stretch>
            <a:fillRect/>
          </a:stretch>
        </p:blipFill>
        <p:spPr>
          <a:xfrm>
            <a:off x="132982" y="5779240"/>
            <a:ext cx="1438964" cy="894932"/>
          </a:xfrm>
          <a:prstGeom prst="rect">
            <a:avLst/>
          </a:prstGeom>
        </p:spPr>
      </p:pic>
    </p:spTree>
    <p:extLst>
      <p:ext uri="{BB962C8B-B14F-4D97-AF65-F5344CB8AC3E}">
        <p14:creationId xmlns:p14="http://schemas.microsoft.com/office/powerpoint/2010/main" val="40387873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45A29-FA88-E63D-6421-1E3ED905DA03}"/>
              </a:ext>
            </a:extLst>
          </p:cNvPr>
          <p:cNvSpPr>
            <a:spLocks noGrp="1"/>
          </p:cNvSpPr>
          <p:nvPr>
            <p:ph type="title"/>
          </p:nvPr>
        </p:nvSpPr>
        <p:spPr/>
        <p:txBody>
          <a:bodyPr>
            <a:normAutofit/>
          </a:bodyPr>
          <a:lstStyle/>
          <a:p>
            <a:r>
              <a:rPr lang="en-US" sz="2400" b="0" i="0" u="sng" dirty="0">
                <a:solidFill>
                  <a:srgbClr val="222222"/>
                </a:solidFill>
                <a:effectLst/>
                <a:latin typeface="Arial" panose="020B0604020202020204" pitchFamily="34" charset="0"/>
              </a:rPr>
              <a:t>HOLLYWOOD/SANTA MONICA OFFENSES January - February, 2023</a:t>
            </a:r>
            <a:endParaRPr lang="en-US" sz="2400" dirty="0"/>
          </a:p>
        </p:txBody>
      </p:sp>
      <p:pic>
        <p:nvPicPr>
          <p:cNvPr id="5" name="Content Placeholder 4">
            <a:extLst>
              <a:ext uri="{FF2B5EF4-FFF2-40B4-BE49-F238E27FC236}">
                <a16:creationId xmlns:a16="http://schemas.microsoft.com/office/drawing/2014/main" id="{18D92AE4-3B63-AC38-BABC-46E82583519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29888" y="1253330"/>
            <a:ext cx="7575118" cy="5420601"/>
          </a:xfrm>
          <a:prstGeom prst="rect">
            <a:avLst/>
          </a:prstGeom>
        </p:spPr>
      </p:pic>
      <p:pic>
        <p:nvPicPr>
          <p:cNvPr id="6" name="Picture 5">
            <a:extLst>
              <a:ext uri="{FF2B5EF4-FFF2-40B4-BE49-F238E27FC236}">
                <a16:creationId xmlns:a16="http://schemas.microsoft.com/office/drawing/2014/main" id="{255B09C9-1D73-CDCE-F582-AB54F0A07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7096" y="5029835"/>
            <a:ext cx="7195820" cy="1463040"/>
          </a:xfrm>
          <a:prstGeom prst="rect">
            <a:avLst/>
          </a:prstGeom>
        </p:spPr>
      </p:pic>
      <p:pic>
        <p:nvPicPr>
          <p:cNvPr id="3" name="Picture 2" descr="Logo&#10;&#10;Description automatically generated">
            <a:extLst>
              <a:ext uri="{FF2B5EF4-FFF2-40B4-BE49-F238E27FC236}">
                <a16:creationId xmlns:a16="http://schemas.microsoft.com/office/drawing/2014/main" id="{CEF0D62C-0316-0D6D-2063-948511ED6618}"/>
              </a:ext>
            </a:extLst>
          </p:cNvPr>
          <p:cNvPicPr>
            <a:picLocks noChangeAspect="1"/>
          </p:cNvPicPr>
          <p:nvPr/>
        </p:nvPicPr>
        <p:blipFill>
          <a:blip r:embed="rId4"/>
          <a:stretch>
            <a:fillRect/>
          </a:stretch>
        </p:blipFill>
        <p:spPr>
          <a:xfrm>
            <a:off x="150847" y="6246447"/>
            <a:ext cx="687353" cy="427484"/>
          </a:xfrm>
          <a:prstGeom prst="rect">
            <a:avLst/>
          </a:prstGeom>
        </p:spPr>
      </p:pic>
    </p:spTree>
    <p:extLst>
      <p:ext uri="{BB962C8B-B14F-4D97-AF65-F5344CB8AC3E}">
        <p14:creationId xmlns:p14="http://schemas.microsoft.com/office/powerpoint/2010/main" val="19868262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9286C-83FB-5088-E1A5-942D2B85B09B}"/>
              </a:ext>
            </a:extLst>
          </p:cNvPr>
          <p:cNvSpPr>
            <a:spLocks noGrp="1"/>
          </p:cNvSpPr>
          <p:nvPr>
            <p:ph type="title"/>
          </p:nvPr>
        </p:nvSpPr>
        <p:spPr>
          <a:xfrm>
            <a:off x="539263" y="146531"/>
            <a:ext cx="11078306" cy="1325563"/>
          </a:xfrm>
        </p:spPr>
        <p:txBody>
          <a:bodyPr>
            <a:normAutofit/>
          </a:bodyPr>
          <a:lstStyle/>
          <a:p>
            <a:r>
              <a:rPr lang="en-US" sz="2700" b="0" i="0" u="sng" dirty="0">
                <a:solidFill>
                  <a:srgbClr val="222222"/>
                </a:solidFill>
                <a:effectLst/>
                <a:latin typeface="Arial" panose="020B0604020202020204" pitchFamily="34" charset="0"/>
              </a:rPr>
              <a:t>HOLLYWOOD/SANTA MONICA OFFENSES March 1-31, 2022</a:t>
            </a:r>
            <a:endParaRPr lang="en-US" sz="2700" dirty="0"/>
          </a:p>
        </p:txBody>
      </p:sp>
      <p:pic>
        <p:nvPicPr>
          <p:cNvPr id="8" name="Picture 7">
            <a:extLst>
              <a:ext uri="{FF2B5EF4-FFF2-40B4-BE49-F238E27FC236}">
                <a16:creationId xmlns:a16="http://schemas.microsoft.com/office/drawing/2014/main" id="{E2A311FB-D3EB-B41E-455B-F7B950770A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09" y="1107323"/>
            <a:ext cx="6482938" cy="5427383"/>
          </a:xfrm>
          <a:prstGeom prst="rect">
            <a:avLst/>
          </a:prstGeom>
        </p:spPr>
      </p:pic>
      <p:pic>
        <p:nvPicPr>
          <p:cNvPr id="9" name="Content Placeholder 8">
            <a:extLst>
              <a:ext uri="{FF2B5EF4-FFF2-40B4-BE49-F238E27FC236}">
                <a16:creationId xmlns:a16="http://schemas.microsoft.com/office/drawing/2014/main" id="{AFACD411-1F67-7360-89E0-A5F8954F610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275118" y="5730463"/>
            <a:ext cx="7774948" cy="804243"/>
          </a:xfrm>
          <a:prstGeom prst="rect">
            <a:avLst/>
          </a:prstGeom>
        </p:spPr>
      </p:pic>
      <p:pic>
        <p:nvPicPr>
          <p:cNvPr id="3" name="Picture 2" descr="Logo&#10;&#10;Description automatically generated">
            <a:extLst>
              <a:ext uri="{FF2B5EF4-FFF2-40B4-BE49-F238E27FC236}">
                <a16:creationId xmlns:a16="http://schemas.microsoft.com/office/drawing/2014/main" id="{3794DC60-0F34-3F6E-8F8B-F2E4CC08A7BE}"/>
              </a:ext>
            </a:extLst>
          </p:cNvPr>
          <p:cNvPicPr>
            <a:picLocks noChangeAspect="1"/>
          </p:cNvPicPr>
          <p:nvPr/>
        </p:nvPicPr>
        <p:blipFill>
          <a:blip r:embed="rId4"/>
          <a:stretch>
            <a:fillRect/>
          </a:stretch>
        </p:blipFill>
        <p:spPr>
          <a:xfrm>
            <a:off x="24558" y="6282991"/>
            <a:ext cx="688951" cy="428478"/>
          </a:xfrm>
          <a:prstGeom prst="rect">
            <a:avLst/>
          </a:prstGeom>
        </p:spPr>
      </p:pic>
    </p:spTree>
    <p:extLst>
      <p:ext uri="{BB962C8B-B14F-4D97-AF65-F5344CB8AC3E}">
        <p14:creationId xmlns:p14="http://schemas.microsoft.com/office/powerpoint/2010/main" val="29041041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319483-177C-4BEB-91B9-8C057651FE90}"/>
              </a:ext>
            </a:extLst>
          </p:cNvPr>
          <p:cNvSpPr>
            <a:spLocks noGrp="1"/>
          </p:cNvSpPr>
          <p:nvPr>
            <p:ph type="title"/>
          </p:nvPr>
        </p:nvSpPr>
        <p:spPr>
          <a:xfrm>
            <a:off x="793662" y="386930"/>
            <a:ext cx="10066122" cy="1298448"/>
          </a:xfrm>
        </p:spPr>
        <p:txBody>
          <a:bodyPr vert="horz" lIns="91440" tIns="45720" rIns="91440" bIns="45720" rtlCol="0" anchor="b">
            <a:normAutofit/>
          </a:bodyPr>
          <a:lstStyle/>
          <a:p>
            <a:pPr algn="ctr"/>
            <a:r>
              <a:rPr lang="en-US" sz="4400"/>
              <a:t>Know Your Neighbors Night</a:t>
            </a:r>
            <a:endParaRPr lang="en-US" sz="4400" b="1" dirty="0"/>
          </a:p>
        </p:txBody>
      </p:sp>
      <p:sp>
        <p:nvSpPr>
          <p:cNvPr id="14" name="Rectangle 1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76B74075-7D2C-42B1-9D1E-440BE902018D}"/>
              </a:ext>
            </a:extLst>
          </p:cNvPr>
          <p:cNvSpPr>
            <a:spLocks noGrp="1"/>
          </p:cNvSpPr>
          <p:nvPr>
            <p:ph type="body" sz="half" idx="2"/>
          </p:nvPr>
        </p:nvSpPr>
        <p:spPr>
          <a:xfrm>
            <a:off x="793661" y="2599508"/>
            <a:ext cx="4530898" cy="2633619"/>
          </a:xfrm>
        </p:spPr>
        <p:txBody>
          <a:bodyPr vert="horz" lIns="91440" tIns="45720" rIns="91440" bIns="45720" rtlCol="0" anchor="ctr">
            <a:normAutofit fontScale="40000" lnSpcReduction="20000"/>
          </a:bodyPr>
          <a:lstStyle/>
          <a:p>
            <a:pPr algn="ctr"/>
            <a:r>
              <a:rPr lang="en-US" sz="4900" dirty="0"/>
              <a:t>Know Your Neighbors Night is this Thursday beginning at 5:30pm! </a:t>
            </a:r>
          </a:p>
          <a:p>
            <a:pPr algn="ctr"/>
            <a:endParaRPr lang="en-US" sz="4900" dirty="0"/>
          </a:p>
          <a:p>
            <a:pPr algn="ctr"/>
            <a:r>
              <a:rPr lang="en-US" sz="4900" dirty="0"/>
              <a:t>Join us on the 400 block of Cordova!</a:t>
            </a:r>
          </a:p>
          <a:p>
            <a:pPr algn="ctr"/>
            <a:endParaRPr lang="en-US" sz="4900" dirty="0"/>
          </a:p>
          <a:p>
            <a:pPr algn="ctr"/>
            <a:r>
              <a:rPr lang="en-US" sz="4900" dirty="0"/>
              <a:t>Neighbors have generously offered to host this quarter. They have both indoor and outdoor cats and ask that all canine friends sit this one out. Thank you!</a:t>
            </a:r>
          </a:p>
          <a:p>
            <a:pPr algn="ctr"/>
            <a:endParaRPr lang="en-US" sz="2000" dirty="0"/>
          </a:p>
        </p:txBody>
      </p:sp>
      <p:sp>
        <p:nvSpPr>
          <p:cNvPr id="18" name="Rectangle 17">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BEC2357D-585A-444A-9A96-2D2E95092D95}"/>
              </a:ext>
            </a:extLst>
          </p:cNvPr>
          <p:cNvPicPr>
            <a:picLocks noChangeAspect="1"/>
          </p:cNvPicPr>
          <p:nvPr/>
        </p:nvPicPr>
        <p:blipFill>
          <a:blip r:embed="rId2"/>
          <a:stretch>
            <a:fillRect/>
          </a:stretch>
        </p:blipFill>
        <p:spPr>
          <a:xfrm>
            <a:off x="206688" y="5233128"/>
            <a:ext cx="1617278" cy="1005831"/>
          </a:xfrm>
          <a:prstGeom prst="rect">
            <a:avLst/>
          </a:prstGeom>
        </p:spPr>
      </p:pic>
      <p:pic>
        <p:nvPicPr>
          <p:cNvPr id="15" name="Picture 14" descr="Text, logo, company name&#10;&#10;Description automatically generated">
            <a:extLst>
              <a:ext uri="{FF2B5EF4-FFF2-40B4-BE49-F238E27FC236}">
                <a16:creationId xmlns:a16="http://schemas.microsoft.com/office/drawing/2014/main" id="{2DE2B230-222D-49DC-A9F9-7D0B8132E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2171" y="2234265"/>
            <a:ext cx="5621191" cy="4134427"/>
          </a:xfrm>
          <a:prstGeom prst="rect">
            <a:avLst/>
          </a:prstGeom>
        </p:spPr>
      </p:pic>
    </p:spTree>
    <p:extLst>
      <p:ext uri="{BB962C8B-B14F-4D97-AF65-F5344CB8AC3E}">
        <p14:creationId xmlns:p14="http://schemas.microsoft.com/office/powerpoint/2010/main" val="371340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67DAF-A04E-37B7-84F2-F1F4CA91E879}"/>
              </a:ext>
            </a:extLst>
          </p:cNvPr>
          <p:cNvSpPr>
            <a:spLocks noGrp="1"/>
          </p:cNvSpPr>
          <p:nvPr>
            <p:ph type="title"/>
          </p:nvPr>
        </p:nvSpPr>
        <p:spPr/>
        <p:txBody>
          <a:bodyPr/>
          <a:lstStyle/>
          <a:p>
            <a:r>
              <a:rPr lang="en-US" dirty="0"/>
              <a:t>ENP Membership 2023</a:t>
            </a:r>
          </a:p>
        </p:txBody>
      </p:sp>
      <p:sp>
        <p:nvSpPr>
          <p:cNvPr id="3" name="Content Placeholder 2">
            <a:extLst>
              <a:ext uri="{FF2B5EF4-FFF2-40B4-BE49-F238E27FC236}">
                <a16:creationId xmlns:a16="http://schemas.microsoft.com/office/drawing/2014/main" id="{B89369F1-639E-E912-284A-7BC91F5B649A}"/>
              </a:ext>
            </a:extLst>
          </p:cNvPr>
          <p:cNvSpPr>
            <a:spLocks noGrp="1"/>
          </p:cNvSpPr>
          <p:nvPr>
            <p:ph idx="1"/>
          </p:nvPr>
        </p:nvSpPr>
        <p:spPr/>
        <p:txBody>
          <a:bodyPr/>
          <a:lstStyle/>
          <a:p>
            <a:r>
              <a:rPr lang="en-US" dirty="0"/>
              <a:t>ENP Membership in 2022 = 208 homes</a:t>
            </a:r>
          </a:p>
          <a:p>
            <a:pPr marL="0" indent="0">
              <a:buNone/>
            </a:pPr>
            <a:endParaRPr lang="en-US" dirty="0"/>
          </a:p>
          <a:p>
            <a:r>
              <a:rPr lang="en-US" dirty="0"/>
              <a:t>ENP Membership to date in 2023 = 190 homes</a:t>
            </a:r>
          </a:p>
          <a:p>
            <a:pPr marL="457200" lvl="1" indent="0">
              <a:buNone/>
            </a:pPr>
            <a:endParaRPr lang="en-US" dirty="0"/>
          </a:p>
          <a:p>
            <a:pPr lvl="1"/>
            <a:r>
              <a:rPr lang="en-US" dirty="0"/>
              <a:t>Clermont = 31 members</a:t>
            </a:r>
          </a:p>
          <a:p>
            <a:pPr lvl="1"/>
            <a:r>
              <a:rPr lang="en-US" dirty="0"/>
              <a:t>Cordova = 29 members</a:t>
            </a:r>
          </a:p>
          <a:p>
            <a:pPr lvl="1"/>
            <a:r>
              <a:rPr lang="en-US" dirty="0"/>
              <a:t>Valencia = 24</a:t>
            </a:r>
          </a:p>
        </p:txBody>
      </p:sp>
      <p:cxnSp>
        <p:nvCxnSpPr>
          <p:cNvPr id="6" name="Straight Connector 5">
            <a:extLst>
              <a:ext uri="{FF2B5EF4-FFF2-40B4-BE49-F238E27FC236}">
                <a16:creationId xmlns:a16="http://schemas.microsoft.com/office/drawing/2014/main" id="{7A8C2A81-DFDF-E707-78F3-50F12DFB8CFF}"/>
              </a:ext>
            </a:extLst>
          </p:cNvPr>
          <p:cNvCxnSpPr/>
          <p:nvPr/>
        </p:nvCxnSpPr>
        <p:spPr>
          <a:xfrm>
            <a:off x="966421" y="1491029"/>
            <a:ext cx="9988062"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B1DD5E4-0B92-1182-0426-0306B2EC2486}"/>
              </a:ext>
            </a:extLst>
          </p:cNvPr>
          <p:cNvPicPr>
            <a:picLocks noChangeAspect="1"/>
          </p:cNvPicPr>
          <p:nvPr/>
        </p:nvPicPr>
        <p:blipFill>
          <a:blip r:embed="rId2"/>
          <a:stretch>
            <a:fillRect/>
          </a:stretch>
        </p:blipFill>
        <p:spPr>
          <a:xfrm>
            <a:off x="7992093" y="1690688"/>
            <a:ext cx="3195452" cy="4260603"/>
          </a:xfrm>
          <a:prstGeom prst="rect">
            <a:avLst/>
          </a:prstGeom>
        </p:spPr>
      </p:pic>
      <p:pic>
        <p:nvPicPr>
          <p:cNvPr id="4" name="Picture 3" descr="Logo&#10;&#10;Description automatically generated">
            <a:extLst>
              <a:ext uri="{FF2B5EF4-FFF2-40B4-BE49-F238E27FC236}">
                <a16:creationId xmlns:a16="http://schemas.microsoft.com/office/drawing/2014/main" id="{30071761-A059-1662-5B63-02C27D8162F0}"/>
              </a:ext>
            </a:extLst>
          </p:cNvPr>
          <p:cNvPicPr>
            <a:picLocks noChangeAspect="1"/>
          </p:cNvPicPr>
          <p:nvPr/>
        </p:nvPicPr>
        <p:blipFill>
          <a:blip r:embed="rId3"/>
          <a:stretch>
            <a:fillRect/>
          </a:stretch>
        </p:blipFill>
        <p:spPr>
          <a:xfrm>
            <a:off x="132982" y="5779240"/>
            <a:ext cx="1438964" cy="894932"/>
          </a:xfrm>
          <a:prstGeom prst="rect">
            <a:avLst/>
          </a:prstGeom>
        </p:spPr>
      </p:pic>
    </p:spTree>
    <p:extLst>
      <p:ext uri="{BB962C8B-B14F-4D97-AF65-F5344CB8AC3E}">
        <p14:creationId xmlns:p14="http://schemas.microsoft.com/office/powerpoint/2010/main" val="14716681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5447E6-401D-45E4-B131-E2B1CAC8261E}"/>
              </a:ext>
            </a:extLst>
          </p:cNvPr>
          <p:cNvPicPr>
            <a:picLocks noChangeAspect="1"/>
          </p:cNvPicPr>
          <p:nvPr/>
        </p:nvPicPr>
        <p:blipFill>
          <a:blip r:embed="rId2"/>
          <a:stretch>
            <a:fillRect/>
          </a:stretch>
        </p:blipFill>
        <p:spPr>
          <a:xfrm>
            <a:off x="799555" y="1781995"/>
            <a:ext cx="5296445" cy="3294009"/>
          </a:xfrm>
          <a:prstGeom prst="rect">
            <a:avLst/>
          </a:prstGeom>
        </p:spPr>
      </p:pic>
      <p:sp>
        <p:nvSpPr>
          <p:cNvPr id="10" name="Text Placeholder 9">
            <a:extLst>
              <a:ext uri="{FF2B5EF4-FFF2-40B4-BE49-F238E27FC236}">
                <a16:creationId xmlns:a16="http://schemas.microsoft.com/office/drawing/2014/main" id="{7B232ECB-87B9-480F-B207-066197A64026}"/>
              </a:ext>
            </a:extLst>
          </p:cNvPr>
          <p:cNvSpPr>
            <a:spLocks noGrp="1"/>
          </p:cNvSpPr>
          <p:nvPr>
            <p:ph type="body" sz="half" idx="2"/>
          </p:nvPr>
        </p:nvSpPr>
        <p:spPr>
          <a:xfrm>
            <a:off x="5520690" y="3070710"/>
            <a:ext cx="6156815" cy="1426187"/>
          </a:xfrm>
        </p:spPr>
        <p:txBody>
          <a:bodyPr>
            <a:normAutofit/>
          </a:bodyPr>
          <a:lstStyle/>
          <a:p>
            <a:pPr algn="ctr"/>
            <a:r>
              <a:rPr lang="en-US" sz="3600" dirty="0"/>
              <a:t>Treasurer Report</a:t>
            </a:r>
          </a:p>
          <a:p>
            <a:pPr algn="ctr"/>
            <a:r>
              <a:rPr lang="en-US" sz="1900" dirty="0"/>
              <a:t>Janet </a:t>
            </a:r>
            <a:r>
              <a:rPr lang="en-US" sz="1900" dirty="0" err="1"/>
              <a:t>Stegner</a:t>
            </a:r>
            <a:r>
              <a:rPr lang="en-US" sz="1900" dirty="0"/>
              <a:t>, Treasurer</a:t>
            </a:r>
          </a:p>
        </p:txBody>
      </p:sp>
    </p:spTree>
    <p:extLst>
      <p:ext uri="{BB962C8B-B14F-4D97-AF65-F5344CB8AC3E}">
        <p14:creationId xmlns:p14="http://schemas.microsoft.com/office/powerpoint/2010/main" val="22946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1" name="Screenshot 2023-04-17 at 7.07.51 PM.png" descr="Screenshot 2023-04-17 at 7.07.51 PM.png"/>
          <p:cNvPicPr>
            <a:picLocks noChangeAspect="1"/>
          </p:cNvPicPr>
          <p:nvPr/>
        </p:nvPicPr>
        <p:blipFill>
          <a:blip r:embed="rId2"/>
          <a:stretch>
            <a:fillRect/>
          </a:stretch>
        </p:blipFill>
        <p:spPr>
          <a:xfrm>
            <a:off x="457202" y="553297"/>
            <a:ext cx="5426764" cy="2442043"/>
          </a:xfrm>
          <a:prstGeom prst="rect">
            <a:avLst/>
          </a:prstGeom>
        </p:spPr>
      </p:pic>
      <p:pic>
        <p:nvPicPr>
          <p:cNvPr id="152" name="Screenshot 2023-04-17 at 7.30.00 PM.png" descr="Screenshot 2023-04-17 at 7.30.00 PM.png"/>
          <p:cNvPicPr>
            <a:picLocks noChangeAspect="1"/>
          </p:cNvPicPr>
          <p:nvPr/>
        </p:nvPicPr>
        <p:blipFill>
          <a:blip r:embed="rId3"/>
          <a:stretch>
            <a:fillRect/>
          </a:stretch>
        </p:blipFill>
        <p:spPr>
          <a:xfrm>
            <a:off x="457201" y="3837839"/>
            <a:ext cx="5426764" cy="2347074"/>
          </a:xfrm>
          <a:prstGeom prst="rect">
            <a:avLst/>
          </a:prstGeom>
        </p:spPr>
      </p:pic>
      <p:sp>
        <p:nvSpPr>
          <p:cNvPr id="182" name="Rectangle 181">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 name="Screenshot 2023-04-17 at 7.40.48 PM.png" descr="Screenshot 2023-04-17 at 7.40.48 PM.png"/>
          <p:cNvPicPr>
            <a:picLocks noChangeAspect="1"/>
          </p:cNvPicPr>
          <p:nvPr/>
        </p:nvPicPr>
        <p:blipFill>
          <a:blip r:embed="rId4"/>
          <a:stretch>
            <a:fillRect/>
          </a:stretch>
        </p:blipFill>
        <p:spPr>
          <a:xfrm>
            <a:off x="6308034" y="1843985"/>
            <a:ext cx="5426764" cy="3025420"/>
          </a:xfrm>
          <a:prstGeom prst="rect">
            <a:avLst/>
          </a:prstGeom>
        </p:spPr>
      </p:pic>
      <p:pic>
        <p:nvPicPr>
          <p:cNvPr id="2" name="Picture 1" descr="Logo&#10;&#10;Description automatically generated">
            <a:extLst>
              <a:ext uri="{FF2B5EF4-FFF2-40B4-BE49-F238E27FC236}">
                <a16:creationId xmlns:a16="http://schemas.microsoft.com/office/drawing/2014/main" id="{30BD49F3-C973-547F-A388-118ED8F5DD56}"/>
              </a:ext>
            </a:extLst>
          </p:cNvPr>
          <p:cNvPicPr>
            <a:picLocks noChangeAspect="1"/>
          </p:cNvPicPr>
          <p:nvPr/>
        </p:nvPicPr>
        <p:blipFill>
          <a:blip r:embed="rId5"/>
          <a:stretch>
            <a:fillRect/>
          </a:stretch>
        </p:blipFill>
        <p:spPr>
          <a:xfrm>
            <a:off x="122708" y="6304703"/>
            <a:ext cx="719482" cy="4474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5447E6-401D-45E4-B131-E2B1CAC8261E}"/>
              </a:ext>
            </a:extLst>
          </p:cNvPr>
          <p:cNvPicPr>
            <a:picLocks noChangeAspect="1"/>
          </p:cNvPicPr>
          <p:nvPr/>
        </p:nvPicPr>
        <p:blipFill>
          <a:blip r:embed="rId2"/>
          <a:stretch>
            <a:fillRect/>
          </a:stretch>
        </p:blipFill>
        <p:spPr>
          <a:xfrm>
            <a:off x="799555" y="1781995"/>
            <a:ext cx="5296445" cy="3294009"/>
          </a:xfrm>
          <a:prstGeom prst="rect">
            <a:avLst/>
          </a:prstGeom>
        </p:spPr>
      </p:pic>
      <p:sp>
        <p:nvSpPr>
          <p:cNvPr id="10" name="Text Placeholder 9">
            <a:extLst>
              <a:ext uri="{FF2B5EF4-FFF2-40B4-BE49-F238E27FC236}">
                <a16:creationId xmlns:a16="http://schemas.microsoft.com/office/drawing/2014/main" id="{7B232ECB-87B9-480F-B207-066197A64026}"/>
              </a:ext>
            </a:extLst>
          </p:cNvPr>
          <p:cNvSpPr>
            <a:spLocks noGrp="1"/>
          </p:cNvSpPr>
          <p:nvPr>
            <p:ph type="body" sz="half" idx="2"/>
          </p:nvPr>
        </p:nvSpPr>
        <p:spPr>
          <a:xfrm>
            <a:off x="5520690" y="3070710"/>
            <a:ext cx="6156815" cy="1426187"/>
          </a:xfrm>
        </p:spPr>
        <p:txBody>
          <a:bodyPr>
            <a:normAutofit/>
          </a:bodyPr>
          <a:lstStyle/>
          <a:p>
            <a:pPr algn="ctr"/>
            <a:r>
              <a:rPr lang="en-US" sz="3600" dirty="0"/>
              <a:t>Social Report</a:t>
            </a:r>
          </a:p>
          <a:p>
            <a:pPr algn="ctr"/>
            <a:r>
              <a:rPr lang="en-US" sz="1900" dirty="0"/>
              <a:t>Eileen Thomas, Social Chair</a:t>
            </a:r>
          </a:p>
        </p:txBody>
      </p:sp>
    </p:spTree>
    <p:extLst>
      <p:ext uri="{BB962C8B-B14F-4D97-AF65-F5344CB8AC3E}">
        <p14:creationId xmlns:p14="http://schemas.microsoft.com/office/powerpoint/2010/main" val="71192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 name="Freeform: Shape 123">
            <a:extLst>
              <a:ext uri="{FF2B5EF4-FFF2-40B4-BE49-F238E27FC236}">
                <a16:creationId xmlns:a16="http://schemas.microsoft.com/office/drawing/2014/main" id="{673E9FC8-2143-48A2-9DEE-AABBC7E30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265888"/>
          </a:xfrm>
          <a:custGeom>
            <a:avLst/>
            <a:gdLst>
              <a:gd name="connsiteX0" fmla="*/ 0 w 12188952"/>
              <a:gd name="connsiteY0" fmla="*/ 0 h 6265888"/>
              <a:gd name="connsiteX1" fmla="*/ 12188952 w 12188952"/>
              <a:gd name="connsiteY1" fmla="*/ 0 h 6265888"/>
              <a:gd name="connsiteX2" fmla="*/ 12188952 w 12188952"/>
              <a:gd name="connsiteY2" fmla="*/ 5061023 h 6265888"/>
              <a:gd name="connsiteX3" fmla="*/ 12188400 w 12188952"/>
              <a:gd name="connsiteY3" fmla="*/ 5061281 h 6265888"/>
              <a:gd name="connsiteX4" fmla="*/ 6096000 w 12188952"/>
              <a:gd name="connsiteY4" fmla="*/ 6265888 h 6265888"/>
              <a:gd name="connsiteX5" fmla="*/ 3601 w 12188952"/>
              <a:gd name="connsiteY5" fmla="*/ 5061281 h 6265888"/>
              <a:gd name="connsiteX6" fmla="*/ 0 w 12188952"/>
              <a:gd name="connsiteY6" fmla="*/ 5059596 h 626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65888">
                <a:moveTo>
                  <a:pt x="0" y="0"/>
                </a:moveTo>
                <a:lnTo>
                  <a:pt x="12188952" y="0"/>
                </a:lnTo>
                <a:lnTo>
                  <a:pt x="12188952" y="5061023"/>
                </a:lnTo>
                <a:lnTo>
                  <a:pt x="12188400" y="5061281"/>
                </a:lnTo>
                <a:cubicBezTo>
                  <a:pt x="10489511" y="5817852"/>
                  <a:pt x="8380622" y="6265888"/>
                  <a:pt x="6096000" y="6265888"/>
                </a:cubicBezTo>
                <a:cubicBezTo>
                  <a:pt x="3811379" y="6265888"/>
                  <a:pt x="1702489" y="5817852"/>
                  <a:pt x="3601" y="5061281"/>
                </a:cubicBezTo>
                <a:lnTo>
                  <a:pt x="0" y="5059596"/>
                </a:ln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descr="Logo&#10;&#10;Description automatically generated">
            <a:extLst>
              <a:ext uri="{FF2B5EF4-FFF2-40B4-BE49-F238E27FC236}">
                <a16:creationId xmlns:a16="http://schemas.microsoft.com/office/drawing/2014/main" id="{BF9BD57A-2A5B-41D1-8067-726BFDF6DFD2}"/>
              </a:ext>
            </a:extLst>
          </p:cNvPr>
          <p:cNvPicPr>
            <a:picLocks noChangeAspect="1"/>
          </p:cNvPicPr>
          <p:nvPr/>
        </p:nvPicPr>
        <p:blipFill>
          <a:blip r:embed="rId2"/>
          <a:stretch>
            <a:fillRect/>
          </a:stretch>
        </p:blipFill>
        <p:spPr>
          <a:xfrm>
            <a:off x="132982" y="5779240"/>
            <a:ext cx="1438964" cy="894932"/>
          </a:xfrm>
          <a:prstGeom prst="rect">
            <a:avLst/>
          </a:prstGeom>
        </p:spPr>
      </p:pic>
      <p:pic>
        <p:nvPicPr>
          <p:cNvPr id="3" name="Picture 2" descr="Text&#10;&#10;Description automatically generated with medium confidence">
            <a:extLst>
              <a:ext uri="{FF2B5EF4-FFF2-40B4-BE49-F238E27FC236}">
                <a16:creationId xmlns:a16="http://schemas.microsoft.com/office/drawing/2014/main" id="{54748680-F47A-B030-98C0-B515A5FB9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59521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D60E71B4-DE6B-4668-8007-AAE6137E4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95447E6-401D-45E4-B131-E2B1CAC8261E}"/>
              </a:ext>
            </a:extLst>
          </p:cNvPr>
          <p:cNvPicPr>
            <a:picLocks noChangeAspect="1"/>
          </p:cNvPicPr>
          <p:nvPr/>
        </p:nvPicPr>
        <p:blipFill>
          <a:blip r:embed="rId2"/>
          <a:stretch>
            <a:fillRect/>
          </a:stretch>
        </p:blipFill>
        <p:spPr>
          <a:xfrm>
            <a:off x="795529" y="2032798"/>
            <a:ext cx="3506256" cy="2182644"/>
          </a:xfrm>
          <a:prstGeom prst="rect">
            <a:avLst/>
          </a:prstGeom>
        </p:spPr>
      </p:pic>
      <p:grpSp>
        <p:nvGrpSpPr>
          <p:cNvPr id="30" name="Group 29">
            <a:extLst>
              <a:ext uri="{FF2B5EF4-FFF2-40B4-BE49-F238E27FC236}">
                <a16:creationId xmlns:a16="http://schemas.microsoft.com/office/drawing/2014/main" id="{F6E4C944-4BB6-469F-81D8-BD81B4A1B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652632" y="1135060"/>
            <a:ext cx="1080325" cy="5357935"/>
            <a:chOff x="4484269" y="1135060"/>
            <a:chExt cx="1080325" cy="5357935"/>
          </a:xfrm>
        </p:grpSpPr>
        <p:sp>
          <p:nvSpPr>
            <p:cNvPr id="31" name="Freeform 5">
              <a:extLst>
                <a:ext uri="{FF2B5EF4-FFF2-40B4-BE49-F238E27FC236}">
                  <a16:creationId xmlns:a16="http://schemas.microsoft.com/office/drawing/2014/main" id="{049C18AF-F7F1-4882-AD18-7B2F41ECE3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484269" y="1756600"/>
              <a:ext cx="1080325" cy="4736395"/>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6">
              <a:extLst>
                <a:ext uri="{FF2B5EF4-FFF2-40B4-BE49-F238E27FC236}">
                  <a16:creationId xmlns:a16="http://schemas.microsoft.com/office/drawing/2014/main" id="{30A22449-086C-4824-B1B9-BF39EA117D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76839" y="1357766"/>
              <a:ext cx="687754" cy="430312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7">
              <a:extLst>
                <a:ext uri="{FF2B5EF4-FFF2-40B4-BE49-F238E27FC236}">
                  <a16:creationId xmlns:a16="http://schemas.microsoft.com/office/drawing/2014/main" id="{3D4E73C1-53C3-46BA-B103-34DE7B5138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78850" y="1135060"/>
              <a:ext cx="409371" cy="41692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5" name="Rectangle 8">
            <a:extLst>
              <a:ext uri="{FF2B5EF4-FFF2-40B4-BE49-F238E27FC236}">
                <a16:creationId xmlns:a16="http://schemas.microsoft.com/office/drawing/2014/main" id="{0595ECE5-BD7E-4F71-820D-409719708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25957" y="1124043"/>
            <a:ext cx="6477540" cy="397812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A255BEB0-E0EF-4A28-AE4D-37D5E2A565D0}"/>
              </a:ext>
            </a:extLst>
          </p:cNvPr>
          <p:cNvSpPr txBox="1"/>
          <p:nvPr/>
        </p:nvSpPr>
        <p:spPr>
          <a:xfrm>
            <a:off x="5214730" y="1445775"/>
            <a:ext cx="5877340" cy="3342435"/>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000" kern="1200" dirty="0">
                <a:solidFill>
                  <a:srgbClr val="FFFFFF"/>
                </a:solidFill>
                <a:latin typeface="+mj-lt"/>
                <a:ea typeface="+mj-ea"/>
                <a:cs typeface="+mj-cs"/>
              </a:rPr>
              <a:t>HSMNA Board Q&amp;A</a:t>
            </a:r>
          </a:p>
          <a:p>
            <a:pPr algn="ctr">
              <a:lnSpc>
                <a:spcPct val="90000"/>
              </a:lnSpc>
              <a:spcBef>
                <a:spcPct val="0"/>
              </a:spcBef>
              <a:spcAft>
                <a:spcPts val="600"/>
              </a:spcAft>
            </a:pPr>
            <a:r>
              <a:rPr lang="en-US" sz="6000" dirty="0">
                <a:solidFill>
                  <a:srgbClr val="FFFFFF"/>
                </a:solidFill>
                <a:latin typeface="+mj-lt"/>
                <a:ea typeface="+mj-ea"/>
                <a:cs typeface="+mj-cs"/>
              </a:rPr>
              <a:t>Ask us anything!</a:t>
            </a:r>
            <a:endParaRPr lang="en-US" sz="6000" kern="1200" dirty="0">
              <a:solidFill>
                <a:srgbClr val="FFFFFF"/>
              </a:solidFill>
              <a:latin typeface="+mj-lt"/>
              <a:ea typeface="+mj-ea"/>
              <a:cs typeface="+mj-cs"/>
            </a:endParaRPr>
          </a:p>
        </p:txBody>
      </p:sp>
    </p:spTree>
    <p:extLst>
      <p:ext uri="{BB962C8B-B14F-4D97-AF65-F5344CB8AC3E}">
        <p14:creationId xmlns:p14="http://schemas.microsoft.com/office/powerpoint/2010/main" val="312082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482BD70C-C4A0-46C4-9518-A731098B4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0B0E9FA4-73BB-49A4-ABE3-5B4ED53F67BB}"/>
              </a:ext>
            </a:extLst>
          </p:cNvPr>
          <p:cNvSpPr>
            <a:spLocks noGrp="1"/>
          </p:cNvSpPr>
          <p:nvPr>
            <p:ph type="subTitle" idx="1"/>
          </p:nvPr>
        </p:nvSpPr>
        <p:spPr>
          <a:xfrm>
            <a:off x="5517642" y="5402355"/>
            <a:ext cx="6585315" cy="972180"/>
          </a:xfrm>
        </p:spPr>
        <p:txBody>
          <a:bodyPr anchor="b">
            <a:noAutofit/>
          </a:bodyPr>
          <a:lstStyle/>
          <a:p>
            <a:pPr algn="l"/>
            <a:r>
              <a:rPr lang="en-US" sz="4000" dirty="0">
                <a:solidFill>
                  <a:schemeClr val="bg1"/>
                </a:solidFill>
              </a:rPr>
              <a:t>Thank you for your support!</a:t>
            </a:r>
          </a:p>
          <a:p>
            <a:pPr algn="l"/>
            <a:endParaRPr lang="en-US" sz="4000" dirty="0">
              <a:solidFill>
                <a:schemeClr val="bg1"/>
              </a:solidFill>
            </a:endParaRPr>
          </a:p>
          <a:p>
            <a:pPr algn="l"/>
            <a:r>
              <a:rPr lang="en-US" sz="4000" dirty="0">
                <a:solidFill>
                  <a:schemeClr val="bg1"/>
                </a:solidFill>
              </a:rPr>
              <a:t>See you on Thursday for Know Your Neighbors Night!</a:t>
            </a:r>
          </a:p>
          <a:p>
            <a:pPr algn="l"/>
            <a:endParaRPr lang="en-US" sz="4000" dirty="0">
              <a:solidFill>
                <a:schemeClr val="bg1"/>
              </a:solidFill>
            </a:endParaRPr>
          </a:p>
          <a:p>
            <a:pPr algn="l"/>
            <a:r>
              <a:rPr lang="en-US" sz="4000" dirty="0">
                <a:solidFill>
                  <a:schemeClr val="bg1"/>
                </a:solidFill>
              </a:rPr>
              <a:t>Don’t forget to renew your membership or join at HSMNA.org!</a:t>
            </a:r>
          </a:p>
        </p:txBody>
      </p:sp>
      <p:sp>
        <p:nvSpPr>
          <p:cNvPr id="16" name="Freeform: Shape 15">
            <a:extLst>
              <a:ext uri="{FF2B5EF4-FFF2-40B4-BE49-F238E27FC236}">
                <a16:creationId xmlns:a16="http://schemas.microsoft.com/office/drawing/2014/main" id="{39B74A45-BDDD-4892-B8C0-B290C0944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79352" cy="6374535"/>
          </a:xfrm>
          <a:custGeom>
            <a:avLst/>
            <a:gdLst>
              <a:gd name="connsiteX0" fmla="*/ 609861 w 5379352"/>
              <a:gd name="connsiteY0" fmla="*/ 6374535 h 6374535"/>
              <a:gd name="connsiteX1" fmla="*/ 3449004 w 5379352"/>
              <a:gd name="connsiteY1" fmla="*/ 6374535 h 6374535"/>
              <a:gd name="connsiteX2" fmla="*/ 3628245 w 5379352"/>
              <a:gd name="connsiteY2" fmla="*/ 6288190 h 6374535"/>
              <a:gd name="connsiteX3" fmla="*/ 5379352 w 5379352"/>
              <a:gd name="connsiteY3" fmla="*/ 3346018 h 6374535"/>
              <a:gd name="connsiteX4" fmla="*/ 2033334 w 5379352"/>
              <a:gd name="connsiteY4" fmla="*/ 0 h 6374535"/>
              <a:gd name="connsiteX5" fmla="*/ 129310 w 5379352"/>
              <a:gd name="connsiteY5" fmla="*/ 594192 h 6374535"/>
              <a:gd name="connsiteX6" fmla="*/ 0 w 5379352"/>
              <a:gd name="connsiteY6" fmla="*/ 692103 h 6374535"/>
              <a:gd name="connsiteX7" fmla="*/ 0 w 5379352"/>
              <a:gd name="connsiteY7" fmla="*/ 5999934 h 6374535"/>
              <a:gd name="connsiteX8" fmla="*/ 129311 w 5379352"/>
              <a:gd name="connsiteY8" fmla="*/ 6097845 h 6374535"/>
              <a:gd name="connsiteX9" fmla="*/ 367831 w 5379352"/>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9352" h="6374535">
                <a:moveTo>
                  <a:pt x="609861" y="6374535"/>
                </a:moveTo>
                <a:lnTo>
                  <a:pt x="3449004" y="6374535"/>
                </a:lnTo>
                <a:lnTo>
                  <a:pt x="3628245" y="6288190"/>
                </a:lnTo>
                <a:cubicBezTo>
                  <a:pt x="4671283" y="5721578"/>
                  <a:pt x="5379352" y="4616487"/>
                  <a:pt x="5379352" y="3346018"/>
                </a:cubicBezTo>
                <a:cubicBezTo>
                  <a:pt x="5379352" y="1498063"/>
                  <a:pt x="3881289" y="0"/>
                  <a:pt x="2033334" y="0"/>
                </a:cubicBezTo>
                <a:cubicBezTo>
                  <a:pt x="1325914" y="0"/>
                  <a:pt x="669769" y="219535"/>
                  <a:pt x="129310" y="594192"/>
                </a:cubicBezTo>
                <a:lnTo>
                  <a:pt x="0" y="692103"/>
                </a:lnTo>
                <a:lnTo>
                  <a:pt x="0" y="5999934"/>
                </a:lnTo>
                <a:lnTo>
                  <a:pt x="129311" y="6097845"/>
                </a:lnTo>
                <a:cubicBezTo>
                  <a:pt x="206519" y="6151367"/>
                  <a:pt x="286089" y="6201724"/>
                  <a:pt x="367831" y="6248727"/>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C516C73E-9465-4C9E-9B86-9E58FB326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9" y="0"/>
            <a:ext cx="5210147" cy="6210629"/>
          </a:xfrm>
          <a:custGeom>
            <a:avLst/>
            <a:gdLst>
              <a:gd name="connsiteX0" fmla="*/ 1058223 w 5210147"/>
              <a:gd name="connsiteY0" fmla="*/ 0 h 6210629"/>
              <a:gd name="connsiteX1" fmla="*/ 3003078 w 5210147"/>
              <a:gd name="connsiteY1" fmla="*/ 0 h 6210629"/>
              <a:gd name="connsiteX2" fmla="*/ 3266657 w 5210147"/>
              <a:gd name="connsiteY2" fmla="*/ 96471 h 6210629"/>
              <a:gd name="connsiteX3" fmla="*/ 5210147 w 5210147"/>
              <a:gd name="connsiteY3" fmla="*/ 3028517 h 6210629"/>
              <a:gd name="connsiteX4" fmla="*/ 2028035 w 5210147"/>
              <a:gd name="connsiteY4" fmla="*/ 6210629 h 6210629"/>
              <a:gd name="connsiteX5" fmla="*/ 3916 w 5210147"/>
              <a:gd name="connsiteY5" fmla="*/ 5483989 h 6210629"/>
              <a:gd name="connsiteX6" fmla="*/ 0 w 5210147"/>
              <a:gd name="connsiteY6" fmla="*/ 5480430 h 6210629"/>
              <a:gd name="connsiteX7" fmla="*/ 0 w 5210147"/>
              <a:gd name="connsiteY7" fmla="*/ 576603 h 6210629"/>
              <a:gd name="connsiteX8" fmla="*/ 3916 w 5210147"/>
              <a:gd name="connsiteY8" fmla="*/ 573044 h 6210629"/>
              <a:gd name="connsiteX9" fmla="*/ 933918 w 5210147"/>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0147" h="6210629">
                <a:moveTo>
                  <a:pt x="1058223" y="0"/>
                </a:moveTo>
                <a:lnTo>
                  <a:pt x="3003078" y="0"/>
                </a:lnTo>
                <a:lnTo>
                  <a:pt x="3266657" y="96471"/>
                </a:lnTo>
                <a:cubicBezTo>
                  <a:pt x="4408765" y="579542"/>
                  <a:pt x="5210147" y="1710443"/>
                  <a:pt x="5210147" y="3028517"/>
                </a:cubicBezTo>
                <a:cubicBezTo>
                  <a:pt x="5210147" y="4785949"/>
                  <a:pt x="3785467" y="6210629"/>
                  <a:pt x="2028035" y="6210629"/>
                </a:cubicBezTo>
                <a:cubicBezTo>
                  <a:pt x="1259159" y="6210629"/>
                  <a:pt x="553973" y="5937936"/>
                  <a:pt x="3916" y="5483989"/>
                </a:cubicBezTo>
                <a:lnTo>
                  <a:pt x="0" y="5480430"/>
                </a:lnTo>
                <a:lnTo>
                  <a:pt x="0" y="576603"/>
                </a:lnTo>
                <a:lnTo>
                  <a:pt x="3916" y="573044"/>
                </a:lnTo>
                <a:cubicBezTo>
                  <a:pt x="278945" y="346070"/>
                  <a:pt x="592755" y="164410"/>
                  <a:pt x="933918" y="394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94B41C8-C069-4254-A722-C4BED2EB744B}"/>
              </a:ext>
            </a:extLst>
          </p:cNvPr>
          <p:cNvPicPr>
            <a:picLocks noChangeAspect="1"/>
          </p:cNvPicPr>
          <p:nvPr/>
        </p:nvPicPr>
        <p:blipFill>
          <a:blip r:embed="rId2"/>
          <a:stretch>
            <a:fillRect/>
          </a:stretch>
        </p:blipFill>
        <p:spPr>
          <a:xfrm>
            <a:off x="480941" y="1950967"/>
            <a:ext cx="3440610" cy="2141779"/>
          </a:xfrm>
          <a:prstGeom prst="rect">
            <a:avLst/>
          </a:prstGeom>
        </p:spPr>
      </p:pic>
    </p:spTree>
    <p:extLst>
      <p:ext uri="{BB962C8B-B14F-4D97-AF65-F5344CB8AC3E}">
        <p14:creationId xmlns:p14="http://schemas.microsoft.com/office/powerpoint/2010/main" val="399837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319483-177C-4BEB-91B9-8C057651FE90}"/>
              </a:ext>
            </a:extLst>
          </p:cNvPr>
          <p:cNvSpPr>
            <a:spLocks noGrp="1"/>
          </p:cNvSpPr>
          <p:nvPr>
            <p:ph type="title"/>
          </p:nvPr>
        </p:nvSpPr>
        <p:spPr>
          <a:xfrm>
            <a:off x="640079" y="329184"/>
            <a:ext cx="10661493" cy="1783080"/>
          </a:xfrm>
        </p:spPr>
        <p:txBody>
          <a:bodyPr vert="horz" lIns="91440" tIns="45720" rIns="91440" bIns="45720" rtlCol="0" anchor="b">
            <a:normAutofit/>
          </a:bodyPr>
          <a:lstStyle/>
          <a:p>
            <a:r>
              <a:rPr lang="en-US" sz="5400" dirty="0"/>
              <a:t>Meet Your 2023 HSMNA Board!</a:t>
            </a:r>
            <a:endParaRPr lang="en-US" sz="5400" b="1" dirty="0"/>
          </a:p>
        </p:txBody>
      </p:sp>
      <p:sp>
        <p:nvSpPr>
          <p:cNvPr id="2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BEC2357D-585A-444A-9A96-2D2E95092D95}"/>
              </a:ext>
            </a:extLst>
          </p:cNvPr>
          <p:cNvPicPr>
            <a:picLocks noChangeAspect="1"/>
          </p:cNvPicPr>
          <p:nvPr/>
        </p:nvPicPr>
        <p:blipFill>
          <a:blip r:embed="rId2"/>
          <a:stretch>
            <a:fillRect/>
          </a:stretch>
        </p:blipFill>
        <p:spPr>
          <a:xfrm>
            <a:off x="387629" y="5548044"/>
            <a:ext cx="1575536" cy="980771"/>
          </a:xfrm>
          <a:prstGeom prst="rect">
            <a:avLst/>
          </a:prstGeom>
        </p:spPr>
      </p:pic>
      <p:sp>
        <p:nvSpPr>
          <p:cNvPr id="5" name="Text Placeholder 4">
            <a:extLst>
              <a:ext uri="{FF2B5EF4-FFF2-40B4-BE49-F238E27FC236}">
                <a16:creationId xmlns:a16="http://schemas.microsoft.com/office/drawing/2014/main" id="{56FD8F41-587E-4AF7-A98A-D477D30F4FCE}"/>
              </a:ext>
            </a:extLst>
          </p:cNvPr>
          <p:cNvSpPr>
            <a:spLocks noGrp="1"/>
          </p:cNvSpPr>
          <p:nvPr>
            <p:ph type="body" sz="half" idx="2"/>
          </p:nvPr>
        </p:nvSpPr>
        <p:spPr>
          <a:xfrm>
            <a:off x="2162239" y="2579338"/>
            <a:ext cx="3932237" cy="3811588"/>
          </a:xfrm>
        </p:spPr>
        <p:txBody>
          <a:bodyPr>
            <a:normAutofit fontScale="70000" lnSpcReduction="20000"/>
          </a:bodyPr>
          <a:lstStyle/>
          <a:p>
            <a:pPr marL="571500" indent="-571500">
              <a:buFont typeface="Arial" panose="020B0604020202020204" pitchFamily="34" charset="0"/>
              <a:buChar char="•"/>
            </a:pPr>
            <a:r>
              <a:rPr lang="en-US" sz="3600" b="1" dirty="0"/>
              <a:t>Juliette Smith</a:t>
            </a:r>
            <a:r>
              <a:rPr lang="en-US" sz="3600" dirty="0"/>
              <a:t> (President)</a:t>
            </a:r>
          </a:p>
          <a:p>
            <a:pPr marL="571500" indent="-571500">
              <a:buFont typeface="Arial" panose="020B0604020202020204" pitchFamily="34" charset="0"/>
              <a:buChar char="•"/>
            </a:pPr>
            <a:r>
              <a:rPr lang="en-US" sz="3600" b="1" dirty="0"/>
              <a:t>Janet </a:t>
            </a:r>
            <a:r>
              <a:rPr lang="en-US" sz="3600" b="1" dirty="0" err="1"/>
              <a:t>Stegner</a:t>
            </a:r>
            <a:r>
              <a:rPr lang="en-US" sz="3600" b="1" dirty="0"/>
              <a:t> </a:t>
            </a:r>
            <a:r>
              <a:rPr lang="en-US" sz="3600" dirty="0"/>
              <a:t>(Vice President/Treasurer)</a:t>
            </a:r>
          </a:p>
          <a:p>
            <a:pPr marL="571500" indent="-571500">
              <a:buFont typeface="Arial" panose="020B0604020202020204" pitchFamily="34" charset="0"/>
              <a:buChar char="•"/>
            </a:pPr>
            <a:r>
              <a:rPr lang="en-US" sz="3600" b="1" dirty="0"/>
              <a:t>Jamie Johnson </a:t>
            </a:r>
            <a:r>
              <a:rPr lang="en-US" sz="3600" dirty="0"/>
              <a:t>(Secretary/Membership – Tactical)</a:t>
            </a:r>
          </a:p>
          <a:p>
            <a:pPr marL="571500" indent="-571500">
              <a:buFont typeface="Arial" panose="020B0604020202020204" pitchFamily="34" charset="0"/>
              <a:buChar char="•"/>
            </a:pPr>
            <a:r>
              <a:rPr lang="en-US" sz="3600" b="1" dirty="0"/>
              <a:t>Anne Tudhope </a:t>
            </a:r>
            <a:r>
              <a:rPr lang="en-US" sz="3600" dirty="0"/>
              <a:t>(ENP)</a:t>
            </a:r>
          </a:p>
          <a:p>
            <a:pPr marL="571500" indent="-571500">
              <a:buFont typeface="Arial" panose="020B0604020202020204" pitchFamily="34" charset="0"/>
              <a:buChar char="•"/>
            </a:pPr>
            <a:r>
              <a:rPr lang="en-US" sz="3600" b="1" dirty="0"/>
              <a:t>Eileen Thomas </a:t>
            </a:r>
            <a:r>
              <a:rPr lang="en-US" sz="3600" dirty="0"/>
              <a:t>(Social)</a:t>
            </a:r>
          </a:p>
          <a:p>
            <a:pPr marL="571500" indent="-571500">
              <a:buFont typeface="Arial" panose="020B0604020202020204" pitchFamily="34" charset="0"/>
              <a:buChar char="•"/>
            </a:pPr>
            <a:r>
              <a:rPr lang="en-US" sz="3600" b="1" dirty="0"/>
              <a:t>Buffie Bogue </a:t>
            </a:r>
            <a:r>
              <a:rPr lang="en-US" sz="3600" dirty="0"/>
              <a:t>(Social Media)</a:t>
            </a:r>
          </a:p>
          <a:p>
            <a:endParaRPr lang="en-US" sz="2400" dirty="0"/>
          </a:p>
        </p:txBody>
      </p:sp>
      <p:sp>
        <p:nvSpPr>
          <p:cNvPr id="9" name="Text Placeholder 4">
            <a:extLst>
              <a:ext uri="{FF2B5EF4-FFF2-40B4-BE49-F238E27FC236}">
                <a16:creationId xmlns:a16="http://schemas.microsoft.com/office/drawing/2014/main" id="{35FA564D-0C0E-4356-8659-5AF2D550AFC4}"/>
              </a:ext>
            </a:extLst>
          </p:cNvPr>
          <p:cNvSpPr txBox="1">
            <a:spLocks/>
          </p:cNvSpPr>
          <p:nvPr/>
        </p:nvSpPr>
        <p:spPr>
          <a:xfrm>
            <a:off x="7113770" y="2579338"/>
            <a:ext cx="3932237" cy="3811588"/>
          </a:xfrm>
          <a:prstGeom prst="rect">
            <a:avLst/>
          </a:prstGeom>
        </p:spPr>
        <p:txBody>
          <a:bodyPr vert="horz" lIns="91440" tIns="45720" rIns="91440" bIns="45720" rtlCol="0">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571500" indent="-571500">
              <a:buFont typeface="Arial" panose="020B0604020202020204" pitchFamily="34" charset="0"/>
              <a:buChar char="•"/>
            </a:pPr>
            <a:r>
              <a:rPr lang="en-US" sz="3900" b="1" dirty="0"/>
              <a:t>Katie Hill </a:t>
            </a:r>
            <a:r>
              <a:rPr lang="en-US" sz="3900" dirty="0"/>
              <a:t>(Website)</a:t>
            </a:r>
          </a:p>
          <a:p>
            <a:pPr marL="571500" indent="-571500">
              <a:buFont typeface="Arial" panose="020B0604020202020204" pitchFamily="34" charset="0"/>
              <a:buChar char="•"/>
            </a:pPr>
            <a:r>
              <a:rPr lang="en-US" sz="3900" b="1" dirty="0"/>
              <a:t>Jennifer Near </a:t>
            </a:r>
            <a:r>
              <a:rPr lang="en-US" sz="3900" dirty="0"/>
              <a:t>(Historian)</a:t>
            </a:r>
          </a:p>
          <a:p>
            <a:pPr marL="571500" indent="-571500">
              <a:buFont typeface="Arial" panose="020B0604020202020204" pitchFamily="34" charset="0"/>
              <a:buChar char="•"/>
            </a:pPr>
            <a:r>
              <a:rPr lang="en-US" sz="3900" b="1" dirty="0"/>
              <a:t>Ed Zahra </a:t>
            </a:r>
            <a:r>
              <a:rPr lang="en-US" sz="3900" dirty="0"/>
              <a:t>(Newsletter/Code &amp; Zoning, Conservation District)</a:t>
            </a:r>
          </a:p>
          <a:p>
            <a:pPr marL="571500" indent="-571500">
              <a:buFont typeface="Arial" panose="020B0604020202020204" pitchFamily="34" charset="0"/>
              <a:buChar char="•"/>
            </a:pPr>
            <a:r>
              <a:rPr lang="en-US" sz="3900" b="1" dirty="0"/>
              <a:t>Rob Parks </a:t>
            </a:r>
            <a:r>
              <a:rPr lang="en-US" sz="3900" dirty="0"/>
              <a:t>(Landscape)</a:t>
            </a:r>
          </a:p>
          <a:p>
            <a:pPr marL="571500" indent="-571500">
              <a:buFont typeface="Arial" panose="020B0604020202020204" pitchFamily="34" charset="0"/>
              <a:buChar char="•"/>
            </a:pPr>
            <a:r>
              <a:rPr lang="en-US" sz="3900" b="1" dirty="0"/>
              <a:t>Joe </a:t>
            </a:r>
            <a:r>
              <a:rPr lang="en-US" sz="3900" b="1" dirty="0" err="1"/>
              <a:t>Kacynski</a:t>
            </a:r>
            <a:r>
              <a:rPr lang="en-US" sz="3900" b="1" dirty="0"/>
              <a:t> </a:t>
            </a:r>
            <a:r>
              <a:rPr lang="en-US" sz="3900" dirty="0"/>
              <a:t>(Sponsorship)</a:t>
            </a:r>
          </a:p>
          <a:p>
            <a:pPr marL="571500" indent="-571500">
              <a:buFont typeface="Arial" panose="020B0604020202020204" pitchFamily="34" charset="0"/>
              <a:buChar char="•"/>
            </a:pPr>
            <a:r>
              <a:rPr lang="en-US" sz="3900" b="1" dirty="0"/>
              <a:t>Kathryn </a:t>
            </a:r>
            <a:r>
              <a:rPr lang="en-US" sz="3900" b="1" dirty="0" err="1"/>
              <a:t>Luscri</a:t>
            </a:r>
            <a:r>
              <a:rPr lang="en-US" sz="3900" b="1" dirty="0"/>
              <a:t> </a:t>
            </a:r>
            <a:r>
              <a:rPr lang="en-US" sz="3900" dirty="0"/>
              <a:t>(Governance)</a:t>
            </a:r>
            <a:endParaRPr lang="en-US" dirty="0"/>
          </a:p>
        </p:txBody>
      </p:sp>
    </p:spTree>
    <p:extLst>
      <p:ext uri="{BB962C8B-B14F-4D97-AF65-F5344CB8AC3E}">
        <p14:creationId xmlns:p14="http://schemas.microsoft.com/office/powerpoint/2010/main" val="251164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5447E6-401D-45E4-B131-E2B1CAC8261E}"/>
              </a:ext>
            </a:extLst>
          </p:cNvPr>
          <p:cNvPicPr>
            <a:picLocks noChangeAspect="1"/>
          </p:cNvPicPr>
          <p:nvPr/>
        </p:nvPicPr>
        <p:blipFill>
          <a:blip r:embed="rId2"/>
          <a:stretch>
            <a:fillRect/>
          </a:stretch>
        </p:blipFill>
        <p:spPr>
          <a:xfrm>
            <a:off x="799555" y="1781995"/>
            <a:ext cx="5296445" cy="3294009"/>
          </a:xfrm>
          <a:prstGeom prst="rect">
            <a:avLst/>
          </a:prstGeom>
        </p:spPr>
      </p:pic>
      <p:sp>
        <p:nvSpPr>
          <p:cNvPr id="10" name="Text Placeholder 9">
            <a:extLst>
              <a:ext uri="{FF2B5EF4-FFF2-40B4-BE49-F238E27FC236}">
                <a16:creationId xmlns:a16="http://schemas.microsoft.com/office/drawing/2014/main" id="{7B232ECB-87B9-480F-B207-066197A64026}"/>
              </a:ext>
            </a:extLst>
          </p:cNvPr>
          <p:cNvSpPr>
            <a:spLocks noGrp="1"/>
          </p:cNvSpPr>
          <p:nvPr>
            <p:ph type="body" sz="half" idx="2"/>
          </p:nvPr>
        </p:nvSpPr>
        <p:spPr>
          <a:xfrm>
            <a:off x="5633195" y="3065243"/>
            <a:ext cx="6156815" cy="2338030"/>
          </a:xfrm>
        </p:spPr>
        <p:txBody>
          <a:bodyPr>
            <a:normAutofit fontScale="92500"/>
          </a:bodyPr>
          <a:lstStyle/>
          <a:p>
            <a:pPr algn="ctr"/>
            <a:r>
              <a:rPr lang="en-US" sz="5200" dirty="0"/>
              <a:t>District 14 City Council Candidates Q&amp;A</a:t>
            </a:r>
          </a:p>
          <a:p>
            <a:pPr marL="0" indent="0" algn="ctr" rtl="0" latinLnBrk="0">
              <a:spcBef>
                <a:spcPts val="1000"/>
              </a:spcBef>
              <a:spcAft>
                <a:spcPts val="0"/>
              </a:spcAft>
            </a:pPr>
            <a:r>
              <a:rPr lang="en-US" sz="2400" i="0" dirty="0">
                <a:solidFill>
                  <a:srgbClr val="000000"/>
                </a:solidFill>
                <a:effectLst/>
              </a:rPr>
              <a:t>Paul Ridley, Amanda Schulz, Joseph Miller</a:t>
            </a:r>
          </a:p>
          <a:p>
            <a:pPr marL="0" indent="0" algn="ctr" rtl="0" latinLnBrk="0">
              <a:spcBef>
                <a:spcPts val="1000"/>
              </a:spcBef>
              <a:spcAft>
                <a:spcPts val="0"/>
              </a:spcAft>
            </a:pPr>
            <a:r>
              <a:rPr lang="en-US" sz="2400" dirty="0">
                <a:solidFill>
                  <a:srgbClr val="000000"/>
                </a:solidFill>
              </a:rPr>
              <a:t>Moderate By Kathryn </a:t>
            </a:r>
            <a:r>
              <a:rPr lang="en-US" sz="2400" dirty="0" err="1">
                <a:solidFill>
                  <a:srgbClr val="000000"/>
                </a:solidFill>
              </a:rPr>
              <a:t>Luscri</a:t>
            </a:r>
            <a:r>
              <a:rPr lang="en-US" sz="2400" dirty="0">
                <a:solidFill>
                  <a:srgbClr val="000000"/>
                </a:solidFill>
              </a:rPr>
              <a:t>, Governance</a:t>
            </a:r>
            <a:endParaRPr lang="en-US" sz="2400" i="0" dirty="0">
              <a:solidFill>
                <a:srgbClr val="000000"/>
              </a:solidFill>
              <a:effectLst/>
            </a:endParaRPr>
          </a:p>
        </p:txBody>
      </p:sp>
    </p:spTree>
    <p:extLst>
      <p:ext uri="{BB962C8B-B14F-4D97-AF65-F5344CB8AC3E}">
        <p14:creationId xmlns:p14="http://schemas.microsoft.com/office/powerpoint/2010/main" val="292922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7" name="Rectangle 1036">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B71A7B2-F6C8-E290-9E52-D36E4871787D}"/>
              </a:ext>
            </a:extLst>
          </p:cNvPr>
          <p:cNvSpPr>
            <a:spLocks noGrp="1"/>
          </p:cNvSpPr>
          <p:nvPr>
            <p:ph type="title"/>
          </p:nvPr>
        </p:nvSpPr>
        <p:spPr>
          <a:xfrm>
            <a:off x="838200" y="4435052"/>
            <a:ext cx="3093720" cy="1645920"/>
          </a:xfrm>
        </p:spPr>
        <p:txBody>
          <a:bodyPr vert="horz" lIns="91440" tIns="45720" rIns="91440" bIns="45720" rtlCol="0" anchor="ctr">
            <a:normAutofit/>
          </a:bodyPr>
          <a:lstStyle/>
          <a:p>
            <a:r>
              <a:rPr lang="en-US" sz="2600" kern="1200" dirty="0">
                <a:solidFill>
                  <a:schemeClr val="tx1"/>
                </a:solidFill>
                <a:latin typeface="+mj-lt"/>
                <a:ea typeface="+mj-ea"/>
                <a:cs typeface="+mj-cs"/>
              </a:rPr>
              <a:t>Candidate Introductions</a:t>
            </a:r>
          </a:p>
        </p:txBody>
      </p:sp>
      <p:pic>
        <p:nvPicPr>
          <p:cNvPr id="1026" name="Picture 2" descr="City Council District 14">
            <a:extLst>
              <a:ext uri="{FF2B5EF4-FFF2-40B4-BE49-F238E27FC236}">
                <a16:creationId xmlns:a16="http://schemas.microsoft.com/office/drawing/2014/main" id="{00E1C9D3-EACA-983F-1DF7-3DE8590B3B6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608" r="18064" b="2"/>
          <a:stretch/>
        </p:blipFill>
        <p:spPr bwMode="auto">
          <a:xfrm>
            <a:off x="20" y="-6"/>
            <a:ext cx="3931900" cy="40050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anda Schulz prepares to run against Paul Ridley for City Council District  14 - Lakewood/East Dallas">
            <a:extLst>
              <a:ext uri="{FF2B5EF4-FFF2-40B4-BE49-F238E27FC236}">
                <a16:creationId xmlns:a16="http://schemas.microsoft.com/office/drawing/2014/main" id="{D6DE8ED1-50FC-9926-89A4-9F4B9BE2BD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0" r="2" b="22288"/>
          <a:stretch/>
        </p:blipFill>
        <p:spPr bwMode="auto">
          <a:xfrm>
            <a:off x="4130040" y="6"/>
            <a:ext cx="3931920" cy="40050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oseph Miller enters City Council race for District 14 ...">
            <a:extLst>
              <a:ext uri="{FF2B5EF4-FFF2-40B4-BE49-F238E27FC236}">
                <a16:creationId xmlns:a16="http://schemas.microsoft.com/office/drawing/2014/main" id="{8F6A3C85-D00C-0517-F686-613D9C3DAA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800" r="1" b="16551"/>
          <a:stretch/>
        </p:blipFill>
        <p:spPr bwMode="auto">
          <a:xfrm>
            <a:off x="8260080" y="-1"/>
            <a:ext cx="3931920" cy="4005072"/>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1038">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1" name="Rectangle 1040">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2A1AF5C2-68B8-3A97-0998-77A7DC9D276C}"/>
              </a:ext>
            </a:extLst>
          </p:cNvPr>
          <p:cNvSpPr>
            <a:spLocks noGrp="1"/>
          </p:cNvSpPr>
          <p:nvPr>
            <p:ph type="body" sz="half" idx="2"/>
          </p:nvPr>
        </p:nvSpPr>
        <p:spPr>
          <a:xfrm>
            <a:off x="4380266" y="4435052"/>
            <a:ext cx="7104188" cy="1645920"/>
          </a:xfrm>
        </p:spPr>
        <p:txBody>
          <a:bodyPr vert="horz" lIns="91440" tIns="45720" rIns="91440" bIns="45720" rtlCol="0" anchor="ctr">
            <a:normAutofit/>
          </a:bodyPr>
          <a:lstStyle/>
          <a:p>
            <a:pPr marL="285750" indent="-285750">
              <a:buFont typeface="Arial" panose="020B0604020202020204" pitchFamily="34" charset="0"/>
              <a:buChar char="•"/>
            </a:pPr>
            <a:r>
              <a:rPr lang="en-US" sz="1800" dirty="0"/>
              <a:t>One minute introduction from each candidate.</a:t>
            </a:r>
          </a:p>
          <a:p>
            <a:pPr marL="285750" indent="-285750">
              <a:buFont typeface="Arial" panose="020B0604020202020204" pitchFamily="34" charset="0"/>
              <a:buChar char="•"/>
            </a:pPr>
            <a:r>
              <a:rPr lang="en-US" sz="1800" dirty="0"/>
              <a:t>Two minutes each to answer question.</a:t>
            </a:r>
          </a:p>
        </p:txBody>
      </p:sp>
      <p:sp>
        <p:nvSpPr>
          <p:cNvPr id="5" name="TextBox 4">
            <a:extLst>
              <a:ext uri="{FF2B5EF4-FFF2-40B4-BE49-F238E27FC236}">
                <a16:creationId xmlns:a16="http://schemas.microsoft.com/office/drawing/2014/main" id="{6EB87DB5-2644-CDE4-5BD4-599E7DBAEEDE}"/>
              </a:ext>
            </a:extLst>
          </p:cNvPr>
          <p:cNvSpPr txBox="1"/>
          <p:nvPr/>
        </p:nvSpPr>
        <p:spPr>
          <a:xfrm>
            <a:off x="-7244" y="3957647"/>
            <a:ext cx="2858967" cy="369332"/>
          </a:xfrm>
          <a:prstGeom prst="rect">
            <a:avLst/>
          </a:prstGeom>
          <a:noFill/>
        </p:spPr>
        <p:txBody>
          <a:bodyPr wrap="square" rtlCol="0">
            <a:spAutoFit/>
          </a:bodyPr>
          <a:lstStyle/>
          <a:p>
            <a:r>
              <a:rPr lang="en-US" dirty="0"/>
              <a:t>Paul Ridley</a:t>
            </a:r>
          </a:p>
        </p:txBody>
      </p:sp>
      <p:sp>
        <p:nvSpPr>
          <p:cNvPr id="6" name="TextBox 5">
            <a:extLst>
              <a:ext uri="{FF2B5EF4-FFF2-40B4-BE49-F238E27FC236}">
                <a16:creationId xmlns:a16="http://schemas.microsoft.com/office/drawing/2014/main" id="{B543A632-2C53-2107-A21F-C0F5B5930BF3}"/>
              </a:ext>
            </a:extLst>
          </p:cNvPr>
          <p:cNvSpPr txBox="1"/>
          <p:nvPr/>
        </p:nvSpPr>
        <p:spPr>
          <a:xfrm>
            <a:off x="8260080" y="3925670"/>
            <a:ext cx="2858967" cy="369332"/>
          </a:xfrm>
          <a:prstGeom prst="rect">
            <a:avLst/>
          </a:prstGeom>
          <a:noFill/>
        </p:spPr>
        <p:txBody>
          <a:bodyPr wrap="square" rtlCol="0">
            <a:spAutoFit/>
          </a:bodyPr>
          <a:lstStyle/>
          <a:p>
            <a:r>
              <a:rPr lang="en-US" dirty="0"/>
              <a:t>Joseph Miller</a:t>
            </a:r>
          </a:p>
        </p:txBody>
      </p:sp>
      <p:sp>
        <p:nvSpPr>
          <p:cNvPr id="7" name="TextBox 6">
            <a:extLst>
              <a:ext uri="{FF2B5EF4-FFF2-40B4-BE49-F238E27FC236}">
                <a16:creationId xmlns:a16="http://schemas.microsoft.com/office/drawing/2014/main" id="{70E3F43B-94E6-7E68-C752-782629FB992A}"/>
              </a:ext>
            </a:extLst>
          </p:cNvPr>
          <p:cNvSpPr txBox="1"/>
          <p:nvPr/>
        </p:nvSpPr>
        <p:spPr>
          <a:xfrm>
            <a:off x="4120896" y="3960455"/>
            <a:ext cx="2858967" cy="369332"/>
          </a:xfrm>
          <a:prstGeom prst="rect">
            <a:avLst/>
          </a:prstGeom>
          <a:noFill/>
        </p:spPr>
        <p:txBody>
          <a:bodyPr wrap="square" rtlCol="0">
            <a:spAutoFit/>
          </a:bodyPr>
          <a:lstStyle/>
          <a:p>
            <a:r>
              <a:rPr lang="en-US" dirty="0"/>
              <a:t>Amanda Schulz</a:t>
            </a:r>
          </a:p>
        </p:txBody>
      </p:sp>
    </p:spTree>
    <p:extLst>
      <p:ext uri="{BB962C8B-B14F-4D97-AF65-F5344CB8AC3E}">
        <p14:creationId xmlns:p14="http://schemas.microsoft.com/office/powerpoint/2010/main" val="16748765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319483-177C-4BEB-91B9-8C057651FE90}"/>
              </a:ext>
            </a:extLst>
          </p:cNvPr>
          <p:cNvSpPr>
            <a:spLocks noGrp="1"/>
          </p:cNvSpPr>
          <p:nvPr>
            <p:ph type="title"/>
          </p:nvPr>
        </p:nvSpPr>
        <p:spPr>
          <a:xfrm>
            <a:off x="640079" y="329184"/>
            <a:ext cx="10661493" cy="1783080"/>
          </a:xfrm>
        </p:spPr>
        <p:txBody>
          <a:bodyPr vert="horz" lIns="91440" tIns="45720" rIns="91440" bIns="45720" rtlCol="0" anchor="b">
            <a:normAutofit/>
          </a:bodyPr>
          <a:lstStyle/>
          <a:p>
            <a:r>
              <a:rPr lang="en-US" sz="3600" b="0" i="0" dirty="0">
                <a:solidFill>
                  <a:srgbClr val="222222"/>
                </a:solidFill>
                <a:effectLst/>
                <a:latin typeface="Times New Roman" panose="02020603050405020304" pitchFamily="18" charset="0"/>
              </a:rPr>
              <a:t>ACCESSIBILITY/TRAFFIC CALMING</a:t>
            </a:r>
            <a:endParaRPr lang="en-US" sz="5400" b="1" dirty="0"/>
          </a:p>
        </p:txBody>
      </p:sp>
      <p:sp>
        <p:nvSpPr>
          <p:cNvPr id="2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BEC2357D-585A-444A-9A96-2D2E95092D95}"/>
              </a:ext>
            </a:extLst>
          </p:cNvPr>
          <p:cNvPicPr>
            <a:picLocks noChangeAspect="1"/>
          </p:cNvPicPr>
          <p:nvPr/>
        </p:nvPicPr>
        <p:blipFill>
          <a:blip r:embed="rId2"/>
          <a:stretch>
            <a:fillRect/>
          </a:stretch>
        </p:blipFill>
        <p:spPr>
          <a:xfrm>
            <a:off x="387629" y="5548044"/>
            <a:ext cx="1575536" cy="980771"/>
          </a:xfrm>
          <a:prstGeom prst="rect">
            <a:avLst/>
          </a:prstGeom>
        </p:spPr>
      </p:pic>
      <p:sp>
        <p:nvSpPr>
          <p:cNvPr id="4" name="Text Placeholder 3">
            <a:extLst>
              <a:ext uri="{FF2B5EF4-FFF2-40B4-BE49-F238E27FC236}">
                <a16:creationId xmlns:a16="http://schemas.microsoft.com/office/drawing/2014/main" id="{3EE1C2E6-12B9-FB22-7ADF-B947EE1001CB}"/>
              </a:ext>
            </a:extLst>
          </p:cNvPr>
          <p:cNvSpPr>
            <a:spLocks noGrp="1"/>
          </p:cNvSpPr>
          <p:nvPr>
            <p:ph type="body" sz="half" idx="2"/>
          </p:nvPr>
        </p:nvSpPr>
        <p:spPr>
          <a:xfrm>
            <a:off x="640079" y="2734056"/>
            <a:ext cx="11123296" cy="2466515"/>
          </a:xfrm>
        </p:spPr>
        <p:txBody>
          <a:bodyPr>
            <a:normAutofit fontScale="92500" lnSpcReduction="10000"/>
          </a:bodyPr>
          <a:lstStyle/>
          <a:p>
            <a:pPr marL="0" marR="0" algn="l">
              <a:spcBef>
                <a:spcPts val="0"/>
              </a:spcBef>
              <a:spcAft>
                <a:spcPts val="0"/>
              </a:spcAft>
            </a:pPr>
            <a:r>
              <a:rPr lang="en-US" sz="2800" b="0" i="0" dirty="0">
                <a:solidFill>
                  <a:srgbClr val="222222"/>
                </a:solidFill>
                <a:effectLst/>
                <a:latin typeface="Times New Roman" panose="02020603050405020304" pitchFamily="18" charset="0"/>
              </a:rPr>
              <a:t>HSM’s Accessibility and Traffic Calming Study indicated grassroots support for more curb cuts, pedestrian crossings and safer more efficient pedestrian circulation within our neighborhood and to attractors such as Lakewood Shopping Center.</a:t>
            </a:r>
          </a:p>
          <a:p>
            <a:pPr marL="0" marR="0" algn="l">
              <a:spcBef>
                <a:spcPts val="0"/>
              </a:spcBef>
              <a:spcAft>
                <a:spcPts val="0"/>
              </a:spcAft>
            </a:pPr>
            <a:r>
              <a:rPr lang="en-US" sz="2800" b="0" i="0" dirty="0">
                <a:solidFill>
                  <a:srgbClr val="222222"/>
                </a:solidFill>
                <a:effectLst/>
                <a:latin typeface="Times New Roman" panose="02020603050405020304" pitchFamily="18" charset="0"/>
              </a:rPr>
              <a:t> </a:t>
            </a:r>
          </a:p>
          <a:p>
            <a:pPr marL="0" marR="0" algn="l">
              <a:spcBef>
                <a:spcPts val="0"/>
              </a:spcBef>
              <a:spcAft>
                <a:spcPts val="0"/>
              </a:spcAft>
            </a:pPr>
            <a:r>
              <a:rPr lang="en-US" sz="2800" b="0" i="0" dirty="0">
                <a:solidFill>
                  <a:srgbClr val="222222"/>
                </a:solidFill>
                <a:effectLst/>
                <a:latin typeface="Times New Roman" panose="02020603050405020304" pitchFamily="18" charset="0"/>
              </a:rPr>
              <a:t>What specific bond and budget measures would you facilitate insure a safer, quieter, more pedestrian-connected HSM?</a:t>
            </a:r>
          </a:p>
          <a:p>
            <a:endParaRPr lang="en-US" dirty="0"/>
          </a:p>
        </p:txBody>
      </p:sp>
    </p:spTree>
    <p:extLst>
      <p:ext uri="{BB962C8B-B14F-4D97-AF65-F5344CB8AC3E}">
        <p14:creationId xmlns:p14="http://schemas.microsoft.com/office/powerpoint/2010/main" val="2856811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319483-177C-4BEB-91B9-8C057651FE90}"/>
              </a:ext>
            </a:extLst>
          </p:cNvPr>
          <p:cNvSpPr>
            <a:spLocks noGrp="1"/>
          </p:cNvSpPr>
          <p:nvPr>
            <p:ph type="title"/>
          </p:nvPr>
        </p:nvSpPr>
        <p:spPr>
          <a:xfrm>
            <a:off x="640079" y="329184"/>
            <a:ext cx="10661493" cy="1783080"/>
          </a:xfrm>
        </p:spPr>
        <p:txBody>
          <a:bodyPr vert="horz" lIns="91440" tIns="45720" rIns="91440" bIns="45720" rtlCol="0" anchor="b">
            <a:normAutofit/>
          </a:bodyPr>
          <a:lstStyle/>
          <a:p>
            <a:r>
              <a:rPr lang="en-US" sz="3600" b="0" i="0" dirty="0">
                <a:solidFill>
                  <a:srgbClr val="222222"/>
                </a:solidFill>
                <a:effectLst/>
                <a:latin typeface="Times New Roman" panose="02020603050405020304" pitchFamily="18" charset="0"/>
              </a:rPr>
              <a:t>Conservation District</a:t>
            </a:r>
            <a:endParaRPr lang="en-US" sz="5400" b="1" dirty="0"/>
          </a:p>
        </p:txBody>
      </p:sp>
      <p:sp>
        <p:nvSpPr>
          <p:cNvPr id="2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BEC2357D-585A-444A-9A96-2D2E95092D95}"/>
              </a:ext>
            </a:extLst>
          </p:cNvPr>
          <p:cNvPicPr>
            <a:picLocks noChangeAspect="1"/>
          </p:cNvPicPr>
          <p:nvPr/>
        </p:nvPicPr>
        <p:blipFill>
          <a:blip r:embed="rId2"/>
          <a:stretch>
            <a:fillRect/>
          </a:stretch>
        </p:blipFill>
        <p:spPr>
          <a:xfrm>
            <a:off x="387629" y="5548044"/>
            <a:ext cx="1575536" cy="980771"/>
          </a:xfrm>
          <a:prstGeom prst="rect">
            <a:avLst/>
          </a:prstGeom>
        </p:spPr>
      </p:pic>
      <p:sp>
        <p:nvSpPr>
          <p:cNvPr id="4" name="Text Placeholder 3">
            <a:extLst>
              <a:ext uri="{FF2B5EF4-FFF2-40B4-BE49-F238E27FC236}">
                <a16:creationId xmlns:a16="http://schemas.microsoft.com/office/drawing/2014/main" id="{3EE1C2E6-12B9-FB22-7ADF-B947EE1001CB}"/>
              </a:ext>
            </a:extLst>
          </p:cNvPr>
          <p:cNvSpPr>
            <a:spLocks noGrp="1"/>
          </p:cNvSpPr>
          <p:nvPr>
            <p:ph type="body" sz="half" idx="2"/>
          </p:nvPr>
        </p:nvSpPr>
        <p:spPr>
          <a:xfrm>
            <a:off x="640079" y="2734056"/>
            <a:ext cx="11123296" cy="2466515"/>
          </a:xfrm>
        </p:spPr>
        <p:txBody>
          <a:bodyPr>
            <a:normAutofit fontScale="92500" lnSpcReduction="10000"/>
          </a:bodyPr>
          <a:lstStyle/>
          <a:p>
            <a:pPr marL="0" marR="0" algn="l">
              <a:spcBef>
                <a:spcPts val="0"/>
              </a:spcBef>
              <a:spcAft>
                <a:spcPts val="0"/>
              </a:spcAft>
            </a:pPr>
            <a:r>
              <a:rPr lang="en-US" sz="2800" b="0" i="0" dirty="0">
                <a:solidFill>
                  <a:srgbClr val="222222"/>
                </a:solidFill>
                <a:effectLst/>
                <a:latin typeface="Times New Roman" panose="02020603050405020304" pitchFamily="18" charset="0"/>
              </a:rPr>
              <a:t>The Hollywood/Santa Monica Conservation District is a core neighborhood value passed by over 97% of its residents, yet City staff struggles to provide fast permit approval and enforcement of violations. </a:t>
            </a:r>
          </a:p>
          <a:p>
            <a:pPr marL="0" marR="0" algn="l">
              <a:spcBef>
                <a:spcPts val="0"/>
              </a:spcBef>
              <a:spcAft>
                <a:spcPts val="0"/>
              </a:spcAft>
            </a:pPr>
            <a:r>
              <a:rPr lang="en-US" sz="2800" b="0" i="0" dirty="0">
                <a:solidFill>
                  <a:srgbClr val="222222"/>
                </a:solidFill>
                <a:effectLst/>
                <a:latin typeface="Times New Roman" panose="02020603050405020304" pitchFamily="18" charset="0"/>
              </a:rPr>
              <a:t> </a:t>
            </a:r>
          </a:p>
          <a:p>
            <a:pPr marL="0" marR="0" algn="l">
              <a:spcBef>
                <a:spcPts val="0"/>
              </a:spcBef>
              <a:spcAft>
                <a:spcPts val="0"/>
              </a:spcAft>
            </a:pPr>
            <a:r>
              <a:rPr lang="en-US" sz="2800" b="0" i="0" dirty="0">
                <a:solidFill>
                  <a:srgbClr val="222222"/>
                </a:solidFill>
                <a:effectLst/>
                <a:latin typeface="Times New Roman" panose="02020603050405020304" pitchFamily="18" charset="0"/>
              </a:rPr>
              <a:t>How would you ensure the City manager’s budget contains adequate training and staffing for timely review of Conservation District renovation plans and Conservation District violations?</a:t>
            </a:r>
          </a:p>
          <a:p>
            <a:endParaRPr lang="en-US" sz="2400" dirty="0"/>
          </a:p>
        </p:txBody>
      </p:sp>
    </p:spTree>
    <p:extLst>
      <p:ext uri="{BB962C8B-B14F-4D97-AF65-F5344CB8AC3E}">
        <p14:creationId xmlns:p14="http://schemas.microsoft.com/office/powerpoint/2010/main" val="384758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319483-177C-4BEB-91B9-8C057651FE90}"/>
              </a:ext>
            </a:extLst>
          </p:cNvPr>
          <p:cNvSpPr>
            <a:spLocks noGrp="1"/>
          </p:cNvSpPr>
          <p:nvPr>
            <p:ph type="title"/>
          </p:nvPr>
        </p:nvSpPr>
        <p:spPr>
          <a:xfrm>
            <a:off x="640079" y="329184"/>
            <a:ext cx="10661493" cy="1783080"/>
          </a:xfrm>
        </p:spPr>
        <p:txBody>
          <a:bodyPr vert="horz" lIns="91440" tIns="45720" rIns="91440" bIns="45720" rtlCol="0" anchor="b">
            <a:normAutofit/>
          </a:bodyPr>
          <a:lstStyle/>
          <a:p>
            <a:r>
              <a:rPr lang="en-US" sz="3600" b="0" i="0" dirty="0">
                <a:solidFill>
                  <a:srgbClr val="222222"/>
                </a:solidFill>
                <a:effectLst/>
                <a:latin typeface="Times New Roman" panose="02020603050405020304" pitchFamily="18" charset="0"/>
              </a:rPr>
              <a:t>Short-Term Rental Regulations</a:t>
            </a:r>
            <a:endParaRPr lang="en-US" sz="5400" b="1" dirty="0"/>
          </a:p>
        </p:txBody>
      </p:sp>
      <p:sp>
        <p:nvSpPr>
          <p:cNvPr id="2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BEC2357D-585A-444A-9A96-2D2E95092D95}"/>
              </a:ext>
            </a:extLst>
          </p:cNvPr>
          <p:cNvPicPr>
            <a:picLocks noChangeAspect="1"/>
          </p:cNvPicPr>
          <p:nvPr/>
        </p:nvPicPr>
        <p:blipFill>
          <a:blip r:embed="rId2"/>
          <a:stretch>
            <a:fillRect/>
          </a:stretch>
        </p:blipFill>
        <p:spPr>
          <a:xfrm>
            <a:off x="387629" y="5548044"/>
            <a:ext cx="1575536" cy="980771"/>
          </a:xfrm>
          <a:prstGeom prst="rect">
            <a:avLst/>
          </a:prstGeom>
        </p:spPr>
      </p:pic>
      <p:sp>
        <p:nvSpPr>
          <p:cNvPr id="5" name="Rectangle 2">
            <a:extLst>
              <a:ext uri="{FF2B5EF4-FFF2-40B4-BE49-F238E27FC236}">
                <a16:creationId xmlns:a16="http://schemas.microsoft.com/office/drawing/2014/main" id="{BCE80B46-0567-0FFE-6D65-99D382A49352}"/>
              </a:ext>
            </a:extLst>
          </p:cNvPr>
          <p:cNvSpPr>
            <a:spLocks noGrp="1" noChangeArrowheads="1"/>
          </p:cNvSpPr>
          <p:nvPr>
            <p:ph type="body" sz="half" idx="2"/>
          </p:nvPr>
        </p:nvSpPr>
        <p:spPr bwMode="auto">
          <a:xfrm>
            <a:off x="639763" y="2720670"/>
            <a:ext cx="9915594"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As represented in the media, too many Dallas residential neighborhoods have found themselves invaded by illegal Short-term Rentals ( STRs) .</a:t>
            </a:r>
            <a:endParaRPr kumimoji="0" lang="en-US" altLang="en-US" sz="2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 </a:t>
            </a:r>
            <a:endParaRPr kumimoji="0" lang="en-US" altLang="en-US" sz="2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222222"/>
                </a:solidFill>
                <a:effectLst/>
                <a:latin typeface="Times New Roman" panose="02020603050405020304" pitchFamily="18" charset="0"/>
                <a:cs typeface="Times New Roman" panose="02020603050405020304" pitchFamily="18" charset="0"/>
              </a:rPr>
              <a:t>Do you support the KISS proposal defining STRs as a Lodging Use in the Dallas Development Code so it is clear where STR Mini-hotels can operate?</a:t>
            </a:r>
            <a:endParaRPr kumimoji="0" lang="en-US" altLang="en-US" sz="2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48573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4887</TotalTime>
  <Words>731</Words>
  <Application>Microsoft Office PowerPoint</Application>
  <PresentationFormat>Widescreen</PresentationFormat>
  <Paragraphs>99</Paragraphs>
  <Slides>36</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36</vt:i4>
      </vt:variant>
    </vt:vector>
  </HeadingPairs>
  <TitlesOfParts>
    <vt:vector size="43" baseType="lpstr">
      <vt:lpstr>Arial</vt:lpstr>
      <vt:lpstr>Calibri</vt:lpstr>
      <vt:lpstr>Calibri Light</vt:lpstr>
      <vt:lpstr>Times New Roman</vt:lpstr>
      <vt:lpstr>Office Theme</vt:lpstr>
      <vt:lpstr>Office Theme</vt:lpstr>
      <vt:lpstr>Office Theme 2013 - 2022</vt:lpstr>
      <vt:lpstr>PowerPoint Presentation</vt:lpstr>
      <vt:lpstr>PowerPoint Presentation</vt:lpstr>
      <vt:lpstr>Know Your Neighbors Night</vt:lpstr>
      <vt:lpstr>Meet Your 2023 HSMNA Board!</vt:lpstr>
      <vt:lpstr>PowerPoint Presentation</vt:lpstr>
      <vt:lpstr>Candidate Introductions</vt:lpstr>
      <vt:lpstr>ACCESSIBILITY/TRAFFIC CALMING</vt:lpstr>
      <vt:lpstr>Conservation District</vt:lpstr>
      <vt:lpstr>Short-Term Rental Regulations</vt:lpstr>
      <vt:lpstr>Gunfire</vt:lpstr>
      <vt:lpstr>PowerPoint Presentation</vt:lpstr>
      <vt:lpstr>Real Estate Market Report – 1st Quarter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ENP Officer Team</vt:lpstr>
      <vt:lpstr>HOLLYWOOD/SANTA MONICA OFFENSES January - February, 2023</vt:lpstr>
      <vt:lpstr>HOLLYWOOD/SANTA MONICA OFFENSES March 1-31, 2022</vt:lpstr>
      <vt:lpstr>ENP Membership 2023</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Juliette Smith</dc:creator>
  <cp:lastModifiedBy>Juliette Smith</cp:lastModifiedBy>
  <cp:revision>132</cp:revision>
  <dcterms:created xsi:type="dcterms:W3CDTF">2021-04-20T13:42:56Z</dcterms:created>
  <dcterms:modified xsi:type="dcterms:W3CDTF">2023-04-18T18:26:44Z</dcterms:modified>
</cp:coreProperties>
</file>